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31"/>
  </p:notesMasterIdLst>
  <p:sldIdLst>
    <p:sldId id="289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86477" autoAdjust="0"/>
  </p:normalViewPr>
  <p:slideViewPr>
    <p:cSldViewPr>
      <p:cViewPr varScale="1">
        <p:scale>
          <a:sx n="112" d="100"/>
          <a:sy n="112" d="100"/>
        </p:scale>
        <p:origin x="160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2039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2EA988-7098-41EF-8362-BECBD29823B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87355FFA-D937-4453-B46F-51B3C113EB6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rPr>
            <a:t>Цитокиндердің әсер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rPr>
            <a:t>ету механизмдері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endParaRPr>
        </a:p>
      </dgm:t>
    </dgm:pt>
    <dgm:pt modelId="{1B6C9A04-A90D-4714-923F-36EA6A2FEE0B}" type="parTrans" cxnId="{EE4B8A46-6D1A-4A88-9378-31F7920DDDA1}">
      <dgm:prSet/>
      <dgm:spPr/>
    </dgm:pt>
    <dgm:pt modelId="{DAF69E34-768C-4A79-A7AB-877F2B8A35BF}" type="sibTrans" cxnId="{EE4B8A46-6D1A-4A88-9378-31F7920DDDA1}">
      <dgm:prSet/>
      <dgm:spPr/>
    </dgm:pt>
    <dgm:pt modelId="{012807F9-D6C5-4F30-82B9-296C0F25903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Интракринді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механизм</a:t>
          </a:r>
          <a:endParaRPr kumimoji="0" lang="ru-RU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F7E59FBA-6D81-4B1E-937C-79771DEDBB4A}" type="parTrans" cxnId="{541B6087-F199-46CF-B0BF-2BE7DC07C33D}">
      <dgm:prSet/>
      <dgm:spPr/>
    </dgm:pt>
    <dgm:pt modelId="{D3BFFD83-60C3-4B55-9124-2CCB3DDAA6AA}" type="sibTrans" cxnId="{541B6087-F199-46CF-B0BF-2BE7DC07C33D}">
      <dgm:prSet/>
      <dgm:spPr/>
    </dgm:pt>
    <dgm:pt modelId="{43D93C47-103D-4B08-9737-BB6B47C0953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Паракринді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механизм</a:t>
          </a:r>
          <a:endParaRPr kumimoji="0" lang="ru-RU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B3560A52-95F1-4AF7-A5A9-28D7F39B5C60}" type="parTrans" cxnId="{7E175954-2C97-4DD4-91C7-70F2A7D55EC3}">
      <dgm:prSet/>
      <dgm:spPr/>
    </dgm:pt>
    <dgm:pt modelId="{4C406E3E-2A6A-4CFB-928F-AAF3B4048F72}" type="sibTrans" cxnId="{7E175954-2C97-4DD4-91C7-70F2A7D55EC3}">
      <dgm:prSet/>
      <dgm:spPr/>
    </dgm:pt>
    <dgm:pt modelId="{2B53A329-3877-460B-AD7E-B203FBC1325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Аутокринді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механизм</a:t>
          </a:r>
          <a:endParaRPr kumimoji="0" lang="ru-RU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51D6F3A7-ED1C-4D2F-8000-2A09FB121A15}" type="parTrans" cxnId="{2E0C43ED-C30A-4DCB-9F12-470CA28B77E3}">
      <dgm:prSet/>
      <dgm:spPr/>
    </dgm:pt>
    <dgm:pt modelId="{2BDA210B-8B48-4BDE-85B6-B0DE0C8003EA}" type="sibTrans" cxnId="{2E0C43ED-C30A-4DCB-9F12-470CA28B77E3}">
      <dgm:prSet/>
      <dgm:spPr/>
    </dgm:pt>
    <dgm:pt modelId="{35487C92-5AC0-4F57-B65A-FBCA089C5BF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Эндокринді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механизм</a:t>
          </a:r>
          <a:endParaRPr kumimoji="0" lang="ru-RU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BEA0478B-EE26-455E-833D-34F870F39579}" type="parTrans" cxnId="{A5C13B80-E5D3-480C-B669-794479F7DF77}">
      <dgm:prSet/>
      <dgm:spPr/>
    </dgm:pt>
    <dgm:pt modelId="{9890DB52-BC7C-4097-B7BB-822F8AFC077F}" type="sibTrans" cxnId="{A5C13B80-E5D3-480C-B669-794479F7DF77}">
      <dgm:prSet/>
      <dgm:spPr/>
    </dgm:pt>
    <dgm:pt modelId="{3838FB8A-1876-4CB8-B34A-7C5EFB9ECE1E}" type="pres">
      <dgm:prSet presAssocID="{792EA988-7098-41EF-8362-BECBD29823B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3C61798-3597-4161-A9EF-C1C27CF92AC4}" type="pres">
      <dgm:prSet presAssocID="{87355FFA-D937-4453-B46F-51B3C113EB64}" presName="hierRoot1" presStyleCnt="0">
        <dgm:presLayoutVars>
          <dgm:hierBranch val="hang"/>
        </dgm:presLayoutVars>
      </dgm:prSet>
      <dgm:spPr/>
    </dgm:pt>
    <dgm:pt modelId="{43F41CBD-ACA7-4AA2-9F50-D1B7F35B7724}" type="pres">
      <dgm:prSet presAssocID="{87355FFA-D937-4453-B46F-51B3C113EB64}" presName="rootComposite1" presStyleCnt="0"/>
      <dgm:spPr/>
    </dgm:pt>
    <dgm:pt modelId="{E3A26C2B-2F0A-45C2-BFC4-31FC754FA87F}" type="pres">
      <dgm:prSet presAssocID="{87355FFA-D937-4453-B46F-51B3C113EB64}" presName="rootText1" presStyleLbl="node0" presStyleIdx="0" presStyleCnt="1" custScaleX="1635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BAF520-6D2B-479B-BEA8-D32700800402}" type="pres">
      <dgm:prSet presAssocID="{87355FFA-D937-4453-B46F-51B3C113EB6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0287F0C-7DED-43ED-9244-74368FDA06C4}" type="pres">
      <dgm:prSet presAssocID="{87355FFA-D937-4453-B46F-51B3C113EB64}" presName="hierChild2" presStyleCnt="0"/>
      <dgm:spPr/>
    </dgm:pt>
    <dgm:pt modelId="{CDCA2756-37F1-4477-A20D-8E1346B901CE}" type="pres">
      <dgm:prSet presAssocID="{F7E59FBA-6D81-4B1E-937C-79771DEDBB4A}" presName="Name48" presStyleLbl="parChTrans1D2" presStyleIdx="0" presStyleCnt="4"/>
      <dgm:spPr/>
    </dgm:pt>
    <dgm:pt modelId="{72D3E9FF-163D-4C47-8710-DF11EB31BB9A}" type="pres">
      <dgm:prSet presAssocID="{012807F9-D6C5-4F30-82B9-296C0F25903F}" presName="hierRoot2" presStyleCnt="0">
        <dgm:presLayoutVars>
          <dgm:hierBranch/>
        </dgm:presLayoutVars>
      </dgm:prSet>
      <dgm:spPr/>
    </dgm:pt>
    <dgm:pt modelId="{0E26206F-0F26-487D-BBB8-1C56BF0F331D}" type="pres">
      <dgm:prSet presAssocID="{012807F9-D6C5-4F30-82B9-296C0F25903F}" presName="rootComposite" presStyleCnt="0"/>
      <dgm:spPr/>
    </dgm:pt>
    <dgm:pt modelId="{FF2760FE-2DAB-42AF-96C2-DE0BD6A3AE61}" type="pres">
      <dgm:prSet presAssocID="{012807F9-D6C5-4F30-82B9-296C0F25903F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34702C-7DE2-4324-BE24-C70D7829E8F2}" type="pres">
      <dgm:prSet presAssocID="{012807F9-D6C5-4F30-82B9-296C0F25903F}" presName="rootConnector" presStyleLbl="node2" presStyleIdx="0" presStyleCnt="4"/>
      <dgm:spPr/>
      <dgm:t>
        <a:bodyPr/>
        <a:lstStyle/>
        <a:p>
          <a:endParaRPr lang="ru-RU"/>
        </a:p>
      </dgm:t>
    </dgm:pt>
    <dgm:pt modelId="{80C3963F-F78D-4A61-AEC9-3E031FC47C1E}" type="pres">
      <dgm:prSet presAssocID="{012807F9-D6C5-4F30-82B9-296C0F25903F}" presName="hierChild4" presStyleCnt="0"/>
      <dgm:spPr/>
    </dgm:pt>
    <dgm:pt modelId="{E1EDB2FD-E508-4F83-8147-4D2141AC7F52}" type="pres">
      <dgm:prSet presAssocID="{012807F9-D6C5-4F30-82B9-296C0F25903F}" presName="hierChild5" presStyleCnt="0"/>
      <dgm:spPr/>
    </dgm:pt>
    <dgm:pt modelId="{291D83EF-BB54-4EFB-9E83-10B60C5CE902}" type="pres">
      <dgm:prSet presAssocID="{B3560A52-95F1-4AF7-A5A9-28D7F39B5C60}" presName="Name48" presStyleLbl="parChTrans1D2" presStyleIdx="1" presStyleCnt="4"/>
      <dgm:spPr/>
    </dgm:pt>
    <dgm:pt modelId="{83976FC9-9CB7-44E5-95AC-6DB89C267D3C}" type="pres">
      <dgm:prSet presAssocID="{43D93C47-103D-4B08-9737-BB6B47C09538}" presName="hierRoot2" presStyleCnt="0">
        <dgm:presLayoutVars>
          <dgm:hierBranch/>
        </dgm:presLayoutVars>
      </dgm:prSet>
      <dgm:spPr/>
    </dgm:pt>
    <dgm:pt modelId="{A8AFE311-B228-4E6D-81C7-999BE99BD94B}" type="pres">
      <dgm:prSet presAssocID="{43D93C47-103D-4B08-9737-BB6B47C09538}" presName="rootComposite" presStyleCnt="0"/>
      <dgm:spPr/>
    </dgm:pt>
    <dgm:pt modelId="{24967181-E436-4F54-B78B-B0888E91CCB3}" type="pres">
      <dgm:prSet presAssocID="{43D93C47-103D-4B08-9737-BB6B47C09538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07DB2B-16F2-43B8-A24D-CE8BC4A68C2A}" type="pres">
      <dgm:prSet presAssocID="{43D93C47-103D-4B08-9737-BB6B47C09538}" presName="rootConnector" presStyleLbl="node2" presStyleIdx="1" presStyleCnt="4"/>
      <dgm:spPr/>
      <dgm:t>
        <a:bodyPr/>
        <a:lstStyle/>
        <a:p>
          <a:endParaRPr lang="ru-RU"/>
        </a:p>
      </dgm:t>
    </dgm:pt>
    <dgm:pt modelId="{D268127C-D214-4F9B-84DA-C11A601CEEC4}" type="pres">
      <dgm:prSet presAssocID="{43D93C47-103D-4B08-9737-BB6B47C09538}" presName="hierChild4" presStyleCnt="0"/>
      <dgm:spPr/>
    </dgm:pt>
    <dgm:pt modelId="{9FB1BADC-6BDC-40F1-BB11-DC0AB371B0CB}" type="pres">
      <dgm:prSet presAssocID="{43D93C47-103D-4B08-9737-BB6B47C09538}" presName="hierChild5" presStyleCnt="0"/>
      <dgm:spPr/>
    </dgm:pt>
    <dgm:pt modelId="{750D2DF3-D981-467F-B893-0D28ABA12065}" type="pres">
      <dgm:prSet presAssocID="{51D6F3A7-ED1C-4D2F-8000-2A09FB121A15}" presName="Name48" presStyleLbl="parChTrans1D2" presStyleIdx="2" presStyleCnt="4"/>
      <dgm:spPr/>
    </dgm:pt>
    <dgm:pt modelId="{8817F7B5-97AE-4AAD-813D-C4BA0214EBA8}" type="pres">
      <dgm:prSet presAssocID="{2B53A329-3877-460B-AD7E-B203FBC1325A}" presName="hierRoot2" presStyleCnt="0">
        <dgm:presLayoutVars>
          <dgm:hierBranch/>
        </dgm:presLayoutVars>
      </dgm:prSet>
      <dgm:spPr/>
    </dgm:pt>
    <dgm:pt modelId="{281B0023-4FED-4C2E-9790-A8F867089F26}" type="pres">
      <dgm:prSet presAssocID="{2B53A329-3877-460B-AD7E-B203FBC1325A}" presName="rootComposite" presStyleCnt="0"/>
      <dgm:spPr/>
    </dgm:pt>
    <dgm:pt modelId="{203BDDF7-F35D-4B02-A046-9EF07651D6AC}" type="pres">
      <dgm:prSet presAssocID="{2B53A329-3877-460B-AD7E-B203FBC1325A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ECCE84-A738-4DA7-90F8-F23709F6F47E}" type="pres">
      <dgm:prSet presAssocID="{2B53A329-3877-460B-AD7E-B203FBC1325A}" presName="rootConnector" presStyleLbl="node2" presStyleIdx="2" presStyleCnt="4"/>
      <dgm:spPr/>
      <dgm:t>
        <a:bodyPr/>
        <a:lstStyle/>
        <a:p>
          <a:endParaRPr lang="ru-RU"/>
        </a:p>
      </dgm:t>
    </dgm:pt>
    <dgm:pt modelId="{6E9AAC8A-53C8-4B30-BDEE-CA6F9B6EEB9A}" type="pres">
      <dgm:prSet presAssocID="{2B53A329-3877-460B-AD7E-B203FBC1325A}" presName="hierChild4" presStyleCnt="0"/>
      <dgm:spPr/>
    </dgm:pt>
    <dgm:pt modelId="{8D0EE3E6-2FF2-4850-8544-9E49B8421BE4}" type="pres">
      <dgm:prSet presAssocID="{2B53A329-3877-460B-AD7E-B203FBC1325A}" presName="hierChild5" presStyleCnt="0"/>
      <dgm:spPr/>
    </dgm:pt>
    <dgm:pt modelId="{B28F4258-5C3B-44DF-B158-03774A6BD0D1}" type="pres">
      <dgm:prSet presAssocID="{BEA0478B-EE26-455E-833D-34F870F39579}" presName="Name48" presStyleLbl="parChTrans1D2" presStyleIdx="3" presStyleCnt="4"/>
      <dgm:spPr/>
    </dgm:pt>
    <dgm:pt modelId="{D67F98EB-F77A-41DC-B027-9D79257966AE}" type="pres">
      <dgm:prSet presAssocID="{35487C92-5AC0-4F57-B65A-FBCA089C5BFB}" presName="hierRoot2" presStyleCnt="0">
        <dgm:presLayoutVars>
          <dgm:hierBranch/>
        </dgm:presLayoutVars>
      </dgm:prSet>
      <dgm:spPr/>
    </dgm:pt>
    <dgm:pt modelId="{B64B34E4-0C72-4164-90D0-02C5903E1D1A}" type="pres">
      <dgm:prSet presAssocID="{35487C92-5AC0-4F57-B65A-FBCA089C5BFB}" presName="rootComposite" presStyleCnt="0"/>
      <dgm:spPr/>
    </dgm:pt>
    <dgm:pt modelId="{BCF44AD3-1F9D-4566-A15B-37C11671F81A}" type="pres">
      <dgm:prSet presAssocID="{35487C92-5AC0-4F57-B65A-FBCA089C5BFB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48AFD8-300A-4BC6-B04D-B4F0F469F9DF}" type="pres">
      <dgm:prSet presAssocID="{35487C92-5AC0-4F57-B65A-FBCA089C5BFB}" presName="rootConnector" presStyleLbl="node2" presStyleIdx="3" presStyleCnt="4"/>
      <dgm:spPr/>
      <dgm:t>
        <a:bodyPr/>
        <a:lstStyle/>
        <a:p>
          <a:endParaRPr lang="ru-RU"/>
        </a:p>
      </dgm:t>
    </dgm:pt>
    <dgm:pt modelId="{63C2B315-44B5-4D0F-8C58-29F17D6279A3}" type="pres">
      <dgm:prSet presAssocID="{35487C92-5AC0-4F57-B65A-FBCA089C5BFB}" presName="hierChild4" presStyleCnt="0"/>
      <dgm:spPr/>
    </dgm:pt>
    <dgm:pt modelId="{6A121D7F-1857-4F90-A11C-D27998072026}" type="pres">
      <dgm:prSet presAssocID="{35487C92-5AC0-4F57-B65A-FBCA089C5BFB}" presName="hierChild5" presStyleCnt="0"/>
      <dgm:spPr/>
    </dgm:pt>
    <dgm:pt modelId="{F481FFD3-56BC-48C0-841B-DA65AD763035}" type="pres">
      <dgm:prSet presAssocID="{87355FFA-D937-4453-B46F-51B3C113EB64}" presName="hierChild3" presStyleCnt="0"/>
      <dgm:spPr/>
    </dgm:pt>
  </dgm:ptLst>
  <dgm:cxnLst>
    <dgm:cxn modelId="{2E0C43ED-C30A-4DCB-9F12-470CA28B77E3}" srcId="{87355FFA-D937-4453-B46F-51B3C113EB64}" destId="{2B53A329-3877-460B-AD7E-B203FBC1325A}" srcOrd="2" destOrd="0" parTransId="{51D6F3A7-ED1C-4D2F-8000-2A09FB121A15}" sibTransId="{2BDA210B-8B48-4BDE-85B6-B0DE0C8003EA}"/>
    <dgm:cxn modelId="{165D6F88-EFB0-42FC-A5BC-BB4BD62EA266}" type="presOf" srcId="{012807F9-D6C5-4F30-82B9-296C0F25903F}" destId="{B234702C-7DE2-4324-BE24-C70D7829E8F2}" srcOrd="1" destOrd="0" presId="urn:microsoft.com/office/officeart/2005/8/layout/orgChart1"/>
    <dgm:cxn modelId="{7EC293CF-684E-4F08-8C0D-E0B795928A3E}" type="presOf" srcId="{B3560A52-95F1-4AF7-A5A9-28D7F39B5C60}" destId="{291D83EF-BB54-4EFB-9E83-10B60C5CE902}" srcOrd="0" destOrd="0" presId="urn:microsoft.com/office/officeart/2005/8/layout/orgChart1"/>
    <dgm:cxn modelId="{8BC09C8A-B6DC-4B11-A6CF-DC1851053F68}" type="presOf" srcId="{792EA988-7098-41EF-8362-BECBD29823BE}" destId="{3838FB8A-1876-4CB8-B34A-7C5EFB9ECE1E}" srcOrd="0" destOrd="0" presId="urn:microsoft.com/office/officeart/2005/8/layout/orgChart1"/>
    <dgm:cxn modelId="{B9073100-75CD-44FC-904A-0773CDD9147C}" type="presOf" srcId="{35487C92-5AC0-4F57-B65A-FBCA089C5BFB}" destId="{BCF44AD3-1F9D-4566-A15B-37C11671F81A}" srcOrd="0" destOrd="0" presId="urn:microsoft.com/office/officeart/2005/8/layout/orgChart1"/>
    <dgm:cxn modelId="{3E23B01C-1DF4-4C7D-9CA4-A0B84115F29E}" type="presOf" srcId="{F7E59FBA-6D81-4B1E-937C-79771DEDBB4A}" destId="{CDCA2756-37F1-4477-A20D-8E1346B901CE}" srcOrd="0" destOrd="0" presId="urn:microsoft.com/office/officeart/2005/8/layout/orgChart1"/>
    <dgm:cxn modelId="{FB198FF2-88DE-4E83-BA61-858BB60EE16B}" type="presOf" srcId="{2B53A329-3877-460B-AD7E-B203FBC1325A}" destId="{BBECCE84-A738-4DA7-90F8-F23709F6F47E}" srcOrd="1" destOrd="0" presId="urn:microsoft.com/office/officeart/2005/8/layout/orgChart1"/>
    <dgm:cxn modelId="{A66A462E-CA74-4700-A99A-A68B63ADE5A7}" type="presOf" srcId="{35487C92-5AC0-4F57-B65A-FBCA089C5BFB}" destId="{3A48AFD8-300A-4BC6-B04D-B4F0F469F9DF}" srcOrd="1" destOrd="0" presId="urn:microsoft.com/office/officeart/2005/8/layout/orgChart1"/>
    <dgm:cxn modelId="{EE4B8A46-6D1A-4A88-9378-31F7920DDDA1}" srcId="{792EA988-7098-41EF-8362-BECBD29823BE}" destId="{87355FFA-D937-4453-B46F-51B3C113EB64}" srcOrd="0" destOrd="0" parTransId="{1B6C9A04-A90D-4714-923F-36EA6A2FEE0B}" sibTransId="{DAF69E34-768C-4A79-A7AB-877F2B8A35BF}"/>
    <dgm:cxn modelId="{A44D1A9D-37CF-445C-BD86-314760F4C5EB}" type="presOf" srcId="{87355FFA-D937-4453-B46F-51B3C113EB64}" destId="{DBBAF520-6D2B-479B-BEA8-D32700800402}" srcOrd="1" destOrd="0" presId="urn:microsoft.com/office/officeart/2005/8/layout/orgChart1"/>
    <dgm:cxn modelId="{3F3877A7-0944-4874-8EBB-A57B1A02A9F0}" type="presOf" srcId="{51D6F3A7-ED1C-4D2F-8000-2A09FB121A15}" destId="{750D2DF3-D981-467F-B893-0D28ABA12065}" srcOrd="0" destOrd="0" presId="urn:microsoft.com/office/officeart/2005/8/layout/orgChart1"/>
    <dgm:cxn modelId="{C1955DE1-122C-4651-BE88-E4E7F670971A}" type="presOf" srcId="{012807F9-D6C5-4F30-82B9-296C0F25903F}" destId="{FF2760FE-2DAB-42AF-96C2-DE0BD6A3AE61}" srcOrd="0" destOrd="0" presId="urn:microsoft.com/office/officeart/2005/8/layout/orgChart1"/>
    <dgm:cxn modelId="{A5C13B80-E5D3-480C-B669-794479F7DF77}" srcId="{87355FFA-D937-4453-B46F-51B3C113EB64}" destId="{35487C92-5AC0-4F57-B65A-FBCA089C5BFB}" srcOrd="3" destOrd="0" parTransId="{BEA0478B-EE26-455E-833D-34F870F39579}" sibTransId="{9890DB52-BC7C-4097-B7BB-822F8AFC077F}"/>
    <dgm:cxn modelId="{53F593F5-A1D8-4421-A924-C1649284B8CD}" type="presOf" srcId="{87355FFA-D937-4453-B46F-51B3C113EB64}" destId="{E3A26C2B-2F0A-45C2-BFC4-31FC754FA87F}" srcOrd="0" destOrd="0" presId="urn:microsoft.com/office/officeart/2005/8/layout/orgChart1"/>
    <dgm:cxn modelId="{12069404-2031-48CB-B6B5-87E8B0B011DA}" type="presOf" srcId="{43D93C47-103D-4B08-9737-BB6B47C09538}" destId="{24967181-E436-4F54-B78B-B0888E91CCB3}" srcOrd="0" destOrd="0" presId="urn:microsoft.com/office/officeart/2005/8/layout/orgChart1"/>
    <dgm:cxn modelId="{4B275C51-DECE-4925-9741-C106F1FA01A9}" type="presOf" srcId="{BEA0478B-EE26-455E-833D-34F870F39579}" destId="{B28F4258-5C3B-44DF-B158-03774A6BD0D1}" srcOrd="0" destOrd="0" presId="urn:microsoft.com/office/officeart/2005/8/layout/orgChart1"/>
    <dgm:cxn modelId="{541B6087-F199-46CF-B0BF-2BE7DC07C33D}" srcId="{87355FFA-D937-4453-B46F-51B3C113EB64}" destId="{012807F9-D6C5-4F30-82B9-296C0F25903F}" srcOrd="0" destOrd="0" parTransId="{F7E59FBA-6D81-4B1E-937C-79771DEDBB4A}" sibTransId="{D3BFFD83-60C3-4B55-9124-2CCB3DDAA6AA}"/>
    <dgm:cxn modelId="{6B17AA68-8407-4C80-87D5-F68D3A9C1E16}" type="presOf" srcId="{2B53A329-3877-460B-AD7E-B203FBC1325A}" destId="{203BDDF7-F35D-4B02-A046-9EF07651D6AC}" srcOrd="0" destOrd="0" presId="urn:microsoft.com/office/officeart/2005/8/layout/orgChart1"/>
    <dgm:cxn modelId="{A2F1E68F-279A-4B4B-A659-6256639025E7}" type="presOf" srcId="{43D93C47-103D-4B08-9737-BB6B47C09538}" destId="{9207DB2B-16F2-43B8-A24D-CE8BC4A68C2A}" srcOrd="1" destOrd="0" presId="urn:microsoft.com/office/officeart/2005/8/layout/orgChart1"/>
    <dgm:cxn modelId="{7E175954-2C97-4DD4-91C7-70F2A7D55EC3}" srcId="{87355FFA-D937-4453-B46F-51B3C113EB64}" destId="{43D93C47-103D-4B08-9737-BB6B47C09538}" srcOrd="1" destOrd="0" parTransId="{B3560A52-95F1-4AF7-A5A9-28D7F39B5C60}" sibTransId="{4C406E3E-2A6A-4CFB-928F-AAF3B4048F72}"/>
    <dgm:cxn modelId="{43E56858-A56F-455E-9D75-EA7B82DE4063}" type="presParOf" srcId="{3838FB8A-1876-4CB8-B34A-7C5EFB9ECE1E}" destId="{53C61798-3597-4161-A9EF-C1C27CF92AC4}" srcOrd="0" destOrd="0" presId="urn:microsoft.com/office/officeart/2005/8/layout/orgChart1"/>
    <dgm:cxn modelId="{F6B76852-D602-4160-9ABE-BFCD570D0D1D}" type="presParOf" srcId="{53C61798-3597-4161-A9EF-C1C27CF92AC4}" destId="{43F41CBD-ACA7-4AA2-9F50-D1B7F35B7724}" srcOrd="0" destOrd="0" presId="urn:microsoft.com/office/officeart/2005/8/layout/orgChart1"/>
    <dgm:cxn modelId="{3A9C986F-48D8-4A98-B139-C9AD37D95E72}" type="presParOf" srcId="{43F41CBD-ACA7-4AA2-9F50-D1B7F35B7724}" destId="{E3A26C2B-2F0A-45C2-BFC4-31FC754FA87F}" srcOrd="0" destOrd="0" presId="urn:microsoft.com/office/officeart/2005/8/layout/orgChart1"/>
    <dgm:cxn modelId="{6BD517B5-EEA0-4D6F-8E97-23000283EFAA}" type="presParOf" srcId="{43F41CBD-ACA7-4AA2-9F50-D1B7F35B7724}" destId="{DBBAF520-6D2B-479B-BEA8-D32700800402}" srcOrd="1" destOrd="0" presId="urn:microsoft.com/office/officeart/2005/8/layout/orgChart1"/>
    <dgm:cxn modelId="{5B6A34DF-041D-4B1B-AEE3-50119EA1FBE5}" type="presParOf" srcId="{53C61798-3597-4161-A9EF-C1C27CF92AC4}" destId="{E0287F0C-7DED-43ED-9244-74368FDA06C4}" srcOrd="1" destOrd="0" presId="urn:microsoft.com/office/officeart/2005/8/layout/orgChart1"/>
    <dgm:cxn modelId="{5B1CE7A6-3A88-4B45-97F4-BA0686028D27}" type="presParOf" srcId="{E0287F0C-7DED-43ED-9244-74368FDA06C4}" destId="{CDCA2756-37F1-4477-A20D-8E1346B901CE}" srcOrd="0" destOrd="0" presId="urn:microsoft.com/office/officeart/2005/8/layout/orgChart1"/>
    <dgm:cxn modelId="{FC742BAB-303D-4334-A0FF-FCF35166625E}" type="presParOf" srcId="{E0287F0C-7DED-43ED-9244-74368FDA06C4}" destId="{72D3E9FF-163D-4C47-8710-DF11EB31BB9A}" srcOrd="1" destOrd="0" presId="urn:microsoft.com/office/officeart/2005/8/layout/orgChart1"/>
    <dgm:cxn modelId="{D5F89A6E-C03C-46A7-B03B-255F9BA7F3B6}" type="presParOf" srcId="{72D3E9FF-163D-4C47-8710-DF11EB31BB9A}" destId="{0E26206F-0F26-487D-BBB8-1C56BF0F331D}" srcOrd="0" destOrd="0" presId="urn:microsoft.com/office/officeart/2005/8/layout/orgChart1"/>
    <dgm:cxn modelId="{8B37D259-E11E-4034-B6BA-8F9AF841C5E8}" type="presParOf" srcId="{0E26206F-0F26-487D-BBB8-1C56BF0F331D}" destId="{FF2760FE-2DAB-42AF-96C2-DE0BD6A3AE61}" srcOrd="0" destOrd="0" presId="urn:microsoft.com/office/officeart/2005/8/layout/orgChart1"/>
    <dgm:cxn modelId="{57DDF5FD-143A-4359-A1B9-B3E753390DDA}" type="presParOf" srcId="{0E26206F-0F26-487D-BBB8-1C56BF0F331D}" destId="{B234702C-7DE2-4324-BE24-C70D7829E8F2}" srcOrd="1" destOrd="0" presId="urn:microsoft.com/office/officeart/2005/8/layout/orgChart1"/>
    <dgm:cxn modelId="{976F0B1A-A94A-478F-B248-838E6BCDDC8C}" type="presParOf" srcId="{72D3E9FF-163D-4C47-8710-DF11EB31BB9A}" destId="{80C3963F-F78D-4A61-AEC9-3E031FC47C1E}" srcOrd="1" destOrd="0" presId="urn:microsoft.com/office/officeart/2005/8/layout/orgChart1"/>
    <dgm:cxn modelId="{18506E47-14B3-4872-B077-FF3B86ED8A34}" type="presParOf" srcId="{72D3E9FF-163D-4C47-8710-DF11EB31BB9A}" destId="{E1EDB2FD-E508-4F83-8147-4D2141AC7F52}" srcOrd="2" destOrd="0" presId="urn:microsoft.com/office/officeart/2005/8/layout/orgChart1"/>
    <dgm:cxn modelId="{2481DB95-A58C-401B-9D18-D068A9AAE51D}" type="presParOf" srcId="{E0287F0C-7DED-43ED-9244-74368FDA06C4}" destId="{291D83EF-BB54-4EFB-9E83-10B60C5CE902}" srcOrd="2" destOrd="0" presId="urn:microsoft.com/office/officeart/2005/8/layout/orgChart1"/>
    <dgm:cxn modelId="{BAED3820-0B8F-4785-833C-1AFAEECC175E}" type="presParOf" srcId="{E0287F0C-7DED-43ED-9244-74368FDA06C4}" destId="{83976FC9-9CB7-44E5-95AC-6DB89C267D3C}" srcOrd="3" destOrd="0" presId="urn:microsoft.com/office/officeart/2005/8/layout/orgChart1"/>
    <dgm:cxn modelId="{09B74B0D-485A-48F3-97DC-A3E99CFB3F83}" type="presParOf" srcId="{83976FC9-9CB7-44E5-95AC-6DB89C267D3C}" destId="{A8AFE311-B228-4E6D-81C7-999BE99BD94B}" srcOrd="0" destOrd="0" presId="urn:microsoft.com/office/officeart/2005/8/layout/orgChart1"/>
    <dgm:cxn modelId="{252F4AE4-4604-43A4-AC89-9EC3CA814B88}" type="presParOf" srcId="{A8AFE311-B228-4E6D-81C7-999BE99BD94B}" destId="{24967181-E436-4F54-B78B-B0888E91CCB3}" srcOrd="0" destOrd="0" presId="urn:microsoft.com/office/officeart/2005/8/layout/orgChart1"/>
    <dgm:cxn modelId="{A62D9225-6339-43B4-9D23-FC78F92A1DE0}" type="presParOf" srcId="{A8AFE311-B228-4E6D-81C7-999BE99BD94B}" destId="{9207DB2B-16F2-43B8-A24D-CE8BC4A68C2A}" srcOrd="1" destOrd="0" presId="urn:microsoft.com/office/officeart/2005/8/layout/orgChart1"/>
    <dgm:cxn modelId="{18C86296-87E6-44DB-805D-7B407B59641C}" type="presParOf" srcId="{83976FC9-9CB7-44E5-95AC-6DB89C267D3C}" destId="{D268127C-D214-4F9B-84DA-C11A601CEEC4}" srcOrd="1" destOrd="0" presId="urn:microsoft.com/office/officeart/2005/8/layout/orgChart1"/>
    <dgm:cxn modelId="{E22447C6-BAC6-405C-BAC1-A0F55309577F}" type="presParOf" srcId="{83976FC9-9CB7-44E5-95AC-6DB89C267D3C}" destId="{9FB1BADC-6BDC-40F1-BB11-DC0AB371B0CB}" srcOrd="2" destOrd="0" presId="urn:microsoft.com/office/officeart/2005/8/layout/orgChart1"/>
    <dgm:cxn modelId="{83F9875C-8F90-4F16-B531-7A547A504E8A}" type="presParOf" srcId="{E0287F0C-7DED-43ED-9244-74368FDA06C4}" destId="{750D2DF3-D981-467F-B893-0D28ABA12065}" srcOrd="4" destOrd="0" presId="urn:microsoft.com/office/officeart/2005/8/layout/orgChart1"/>
    <dgm:cxn modelId="{09BDA678-C9D3-4E33-9A58-BFCD5198FD3C}" type="presParOf" srcId="{E0287F0C-7DED-43ED-9244-74368FDA06C4}" destId="{8817F7B5-97AE-4AAD-813D-C4BA0214EBA8}" srcOrd="5" destOrd="0" presId="urn:microsoft.com/office/officeart/2005/8/layout/orgChart1"/>
    <dgm:cxn modelId="{9A2D393A-A260-4981-9B96-36CBD29CEDBA}" type="presParOf" srcId="{8817F7B5-97AE-4AAD-813D-C4BA0214EBA8}" destId="{281B0023-4FED-4C2E-9790-A8F867089F26}" srcOrd="0" destOrd="0" presId="urn:microsoft.com/office/officeart/2005/8/layout/orgChart1"/>
    <dgm:cxn modelId="{22916798-A472-44A1-B54E-4CC070A2B83C}" type="presParOf" srcId="{281B0023-4FED-4C2E-9790-A8F867089F26}" destId="{203BDDF7-F35D-4B02-A046-9EF07651D6AC}" srcOrd="0" destOrd="0" presId="urn:microsoft.com/office/officeart/2005/8/layout/orgChart1"/>
    <dgm:cxn modelId="{3283F63C-2E09-4EEC-9F9D-65B7A33009A2}" type="presParOf" srcId="{281B0023-4FED-4C2E-9790-A8F867089F26}" destId="{BBECCE84-A738-4DA7-90F8-F23709F6F47E}" srcOrd="1" destOrd="0" presId="urn:microsoft.com/office/officeart/2005/8/layout/orgChart1"/>
    <dgm:cxn modelId="{248BDCA3-AF1F-4AA2-8392-1A1A3220B948}" type="presParOf" srcId="{8817F7B5-97AE-4AAD-813D-C4BA0214EBA8}" destId="{6E9AAC8A-53C8-4B30-BDEE-CA6F9B6EEB9A}" srcOrd="1" destOrd="0" presId="urn:microsoft.com/office/officeart/2005/8/layout/orgChart1"/>
    <dgm:cxn modelId="{4C09E467-EA60-4554-8DE9-DA349CED2612}" type="presParOf" srcId="{8817F7B5-97AE-4AAD-813D-C4BA0214EBA8}" destId="{8D0EE3E6-2FF2-4850-8544-9E49B8421BE4}" srcOrd="2" destOrd="0" presId="urn:microsoft.com/office/officeart/2005/8/layout/orgChart1"/>
    <dgm:cxn modelId="{B63CBA17-F3F7-4143-A394-F783B8787AF5}" type="presParOf" srcId="{E0287F0C-7DED-43ED-9244-74368FDA06C4}" destId="{B28F4258-5C3B-44DF-B158-03774A6BD0D1}" srcOrd="6" destOrd="0" presId="urn:microsoft.com/office/officeart/2005/8/layout/orgChart1"/>
    <dgm:cxn modelId="{1EB566EC-4D06-4AEB-9BDB-F48834D6841D}" type="presParOf" srcId="{E0287F0C-7DED-43ED-9244-74368FDA06C4}" destId="{D67F98EB-F77A-41DC-B027-9D79257966AE}" srcOrd="7" destOrd="0" presId="urn:microsoft.com/office/officeart/2005/8/layout/orgChart1"/>
    <dgm:cxn modelId="{27624F73-2892-44E5-BDF2-1EF21E852F53}" type="presParOf" srcId="{D67F98EB-F77A-41DC-B027-9D79257966AE}" destId="{B64B34E4-0C72-4164-90D0-02C5903E1D1A}" srcOrd="0" destOrd="0" presId="urn:microsoft.com/office/officeart/2005/8/layout/orgChart1"/>
    <dgm:cxn modelId="{AAE379AA-6118-423F-804C-72F9B606D965}" type="presParOf" srcId="{B64B34E4-0C72-4164-90D0-02C5903E1D1A}" destId="{BCF44AD3-1F9D-4566-A15B-37C11671F81A}" srcOrd="0" destOrd="0" presId="urn:microsoft.com/office/officeart/2005/8/layout/orgChart1"/>
    <dgm:cxn modelId="{6AFA3327-2DAE-4A76-9574-9B386D522A1B}" type="presParOf" srcId="{B64B34E4-0C72-4164-90D0-02C5903E1D1A}" destId="{3A48AFD8-300A-4BC6-B04D-B4F0F469F9DF}" srcOrd="1" destOrd="0" presId="urn:microsoft.com/office/officeart/2005/8/layout/orgChart1"/>
    <dgm:cxn modelId="{EBF03C0F-CC96-469B-94A1-65994D708D1F}" type="presParOf" srcId="{D67F98EB-F77A-41DC-B027-9D79257966AE}" destId="{63C2B315-44B5-4D0F-8C58-29F17D6279A3}" srcOrd="1" destOrd="0" presId="urn:microsoft.com/office/officeart/2005/8/layout/orgChart1"/>
    <dgm:cxn modelId="{32AD56BA-907C-459B-AC22-4DD4D17D2797}" type="presParOf" srcId="{D67F98EB-F77A-41DC-B027-9D79257966AE}" destId="{6A121D7F-1857-4F90-A11C-D27998072026}" srcOrd="2" destOrd="0" presId="urn:microsoft.com/office/officeart/2005/8/layout/orgChart1"/>
    <dgm:cxn modelId="{27F3714B-A075-4A09-9F46-C77BE79938F3}" type="presParOf" srcId="{53C61798-3597-4161-A9EF-C1C27CF92AC4}" destId="{F481FFD3-56BC-48C0-841B-DA65AD76303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9CB5AB-32DE-4EE9-B05F-07921FB98CA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A528D7B6-5C2C-40B2-8245-9B35D0D5139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rPr>
            <a:t>Цитокиндер</a:t>
          </a:r>
          <a:endParaRPr kumimoji="0" lang="ru-RU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endParaRPr>
        </a:p>
      </dgm:t>
    </dgm:pt>
    <dgm:pt modelId="{2CE2CC5C-6FED-4644-9005-2E82FB6A4EB9}" type="parTrans" cxnId="{7E5E4CD5-5FCA-460C-A799-3C9A81B20D89}">
      <dgm:prSet/>
      <dgm:spPr/>
      <dgm:t>
        <a:bodyPr/>
        <a:lstStyle/>
        <a:p>
          <a:endParaRPr lang="ru-RU"/>
        </a:p>
      </dgm:t>
    </dgm:pt>
    <dgm:pt modelId="{7B95198A-A035-47D1-B85D-340DE02DE801}" type="sibTrans" cxnId="{7E5E4CD5-5FCA-460C-A799-3C9A81B20D89}">
      <dgm:prSet/>
      <dgm:spPr/>
      <dgm:t>
        <a:bodyPr/>
        <a:lstStyle/>
        <a:p>
          <a:endParaRPr lang="ru-RU"/>
        </a:p>
      </dgm:t>
    </dgm:pt>
    <dgm:pt modelId="{DCA3D6B8-995F-42A3-8EF3-7C1B0DC901F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Интерферондар</a:t>
          </a:r>
          <a:endParaRPr kumimoji="0" lang="ru-RU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1253E870-AE8C-46B6-9ECF-F615A0C4F4DB}" type="parTrans" cxnId="{F224E751-92E2-4740-A8A2-465E29475C5B}">
      <dgm:prSet/>
      <dgm:spPr/>
      <dgm:t>
        <a:bodyPr/>
        <a:lstStyle/>
        <a:p>
          <a:endParaRPr lang="ru-RU"/>
        </a:p>
      </dgm:t>
    </dgm:pt>
    <dgm:pt modelId="{C646C7C5-16F1-4D09-8896-879E56DCFAF2}" type="sibTrans" cxnId="{F224E751-92E2-4740-A8A2-465E29475C5B}">
      <dgm:prSet/>
      <dgm:spPr/>
      <dgm:t>
        <a:bodyPr/>
        <a:lstStyle/>
        <a:p>
          <a:endParaRPr lang="ru-RU"/>
        </a:p>
      </dgm:t>
    </dgm:pt>
    <dgm:pt modelId="{A3AE76B4-0B31-470D-A38A-FB8F0881594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Ісік некроздаушы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факторлар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1A236E41-0A6B-42FC-9478-913B25E6E556}" type="parTrans" cxnId="{1D391619-7709-48FD-A2F9-D97AAAEE8FCD}">
      <dgm:prSet/>
      <dgm:spPr/>
      <dgm:t>
        <a:bodyPr/>
        <a:lstStyle/>
        <a:p>
          <a:endParaRPr lang="ru-RU"/>
        </a:p>
      </dgm:t>
    </dgm:pt>
    <dgm:pt modelId="{4A39BE77-9E1D-4522-B94F-F1574ABAC250}" type="sibTrans" cxnId="{1D391619-7709-48FD-A2F9-D97AAAEE8FCD}">
      <dgm:prSet/>
      <dgm:spPr/>
      <dgm:t>
        <a:bodyPr/>
        <a:lstStyle/>
        <a:p>
          <a:endParaRPr lang="ru-RU"/>
        </a:p>
      </dgm:t>
    </dgm:pt>
    <dgm:pt modelId="{449D9095-3413-4565-BB36-05F660716C2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Интерлейкиндер</a:t>
          </a:r>
          <a:endParaRPr kumimoji="0" lang="ru-RU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0A86838B-27C4-4B15-95E1-9630172A3FD3}" type="parTrans" cxnId="{82CE6717-30E3-40A1-BE91-27715F5CBDFD}">
      <dgm:prSet/>
      <dgm:spPr/>
      <dgm:t>
        <a:bodyPr/>
        <a:lstStyle/>
        <a:p>
          <a:endParaRPr lang="ru-RU"/>
        </a:p>
      </dgm:t>
    </dgm:pt>
    <dgm:pt modelId="{0D4C2789-B8AC-451F-A433-5CDBC719508E}" type="sibTrans" cxnId="{82CE6717-30E3-40A1-BE91-27715F5CBDFD}">
      <dgm:prSet/>
      <dgm:spPr/>
      <dgm:t>
        <a:bodyPr/>
        <a:lstStyle/>
        <a:p>
          <a:endParaRPr lang="ru-RU"/>
        </a:p>
      </dgm:t>
    </dgm:pt>
    <dgm:pt modelId="{17F13857-BB37-439D-A41D-AD007203B5B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Хемокиндер</a:t>
          </a:r>
          <a:endParaRPr kumimoji="0" lang="ru-RU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2E39F631-EC3D-4A72-BE54-B570F38F9EF7}" type="parTrans" cxnId="{5186779B-CDA2-4ED5-8BDD-600991D3202D}">
      <dgm:prSet/>
      <dgm:spPr/>
      <dgm:t>
        <a:bodyPr/>
        <a:lstStyle/>
        <a:p>
          <a:endParaRPr lang="ru-RU"/>
        </a:p>
      </dgm:t>
    </dgm:pt>
    <dgm:pt modelId="{B481CE12-5134-449F-9E48-7897D0B3B81C}" type="sibTrans" cxnId="{5186779B-CDA2-4ED5-8BDD-600991D3202D}">
      <dgm:prSet/>
      <dgm:spPr/>
      <dgm:t>
        <a:bodyPr/>
        <a:lstStyle/>
        <a:p>
          <a:endParaRPr lang="ru-RU"/>
        </a:p>
      </dgm:t>
    </dgm:pt>
    <dgm:pt modelId="{834B585F-6AB6-4096-86DA-4380D33C745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Өсу факторлары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3327CB8B-82EB-4FE5-93C2-C4962B690FFF}" type="parTrans" cxnId="{4AEAD9B1-9A84-495D-B77A-5D5FCEC05799}">
      <dgm:prSet/>
      <dgm:spPr/>
      <dgm:t>
        <a:bodyPr/>
        <a:lstStyle/>
        <a:p>
          <a:endParaRPr lang="ru-RU"/>
        </a:p>
      </dgm:t>
    </dgm:pt>
    <dgm:pt modelId="{CDCB17D9-5C3E-469B-A29F-46814F8791A7}" type="sibTrans" cxnId="{4AEAD9B1-9A84-495D-B77A-5D5FCEC05799}">
      <dgm:prSet/>
      <dgm:spPr/>
      <dgm:t>
        <a:bodyPr/>
        <a:lstStyle/>
        <a:p>
          <a:endParaRPr lang="ru-RU"/>
        </a:p>
      </dgm:t>
    </dgm:pt>
    <dgm:pt modelId="{E260890B-78A3-43BE-9776-EC6759F66E4D}" type="pres">
      <dgm:prSet presAssocID="{569CB5AB-32DE-4EE9-B05F-07921FB98CA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D3B37E7-CEE0-4B6D-A219-0A62C378568F}" type="pres">
      <dgm:prSet presAssocID="{A528D7B6-5C2C-40B2-8245-9B35D0D51396}" presName="hierRoot1" presStyleCnt="0">
        <dgm:presLayoutVars>
          <dgm:hierBranch val="hang"/>
        </dgm:presLayoutVars>
      </dgm:prSet>
      <dgm:spPr/>
    </dgm:pt>
    <dgm:pt modelId="{43D6AC49-42B6-4D19-A365-9F689F485596}" type="pres">
      <dgm:prSet presAssocID="{A528D7B6-5C2C-40B2-8245-9B35D0D51396}" presName="rootComposite1" presStyleCnt="0"/>
      <dgm:spPr/>
    </dgm:pt>
    <dgm:pt modelId="{9DA15206-B830-4CD8-87FE-0DA0720ECB44}" type="pres">
      <dgm:prSet presAssocID="{A528D7B6-5C2C-40B2-8245-9B35D0D51396}" presName="rootText1" presStyleLbl="node0" presStyleIdx="0" presStyleCnt="1" custScaleX="2067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6DFAF9-45CB-43BE-9E9A-41A25A4FF17A}" type="pres">
      <dgm:prSet presAssocID="{A528D7B6-5C2C-40B2-8245-9B35D0D5139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6B99D3C-C5CB-468A-B969-5FE34D7A179E}" type="pres">
      <dgm:prSet presAssocID="{A528D7B6-5C2C-40B2-8245-9B35D0D51396}" presName="hierChild2" presStyleCnt="0"/>
      <dgm:spPr/>
    </dgm:pt>
    <dgm:pt modelId="{DFB2FFC9-B1B9-484E-A130-E34B644D84D2}" type="pres">
      <dgm:prSet presAssocID="{1253E870-AE8C-46B6-9ECF-F615A0C4F4DB}" presName="Name48" presStyleLbl="parChTrans1D2" presStyleIdx="0" presStyleCnt="5"/>
      <dgm:spPr/>
      <dgm:t>
        <a:bodyPr/>
        <a:lstStyle/>
        <a:p>
          <a:endParaRPr lang="ru-RU"/>
        </a:p>
      </dgm:t>
    </dgm:pt>
    <dgm:pt modelId="{181214BE-D85C-4036-A711-8775AD1196E2}" type="pres">
      <dgm:prSet presAssocID="{DCA3D6B8-995F-42A3-8EF3-7C1B0DC901FB}" presName="hierRoot2" presStyleCnt="0">
        <dgm:presLayoutVars>
          <dgm:hierBranch/>
        </dgm:presLayoutVars>
      </dgm:prSet>
      <dgm:spPr/>
    </dgm:pt>
    <dgm:pt modelId="{59040D29-973C-4D15-AC42-7556871B2524}" type="pres">
      <dgm:prSet presAssocID="{DCA3D6B8-995F-42A3-8EF3-7C1B0DC901FB}" presName="rootComposite" presStyleCnt="0"/>
      <dgm:spPr/>
    </dgm:pt>
    <dgm:pt modelId="{E6DC938E-7763-4126-B375-A89B2FDD82C5}" type="pres">
      <dgm:prSet presAssocID="{DCA3D6B8-995F-42A3-8EF3-7C1B0DC901FB}" presName="rootText" presStyleLbl="node2" presStyleIdx="0" presStyleCnt="5" custScaleX="1413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3ED6C3-6732-44D2-9B35-E2D16FF787F3}" type="pres">
      <dgm:prSet presAssocID="{DCA3D6B8-995F-42A3-8EF3-7C1B0DC901FB}" presName="rootConnector" presStyleLbl="node2" presStyleIdx="0" presStyleCnt="5"/>
      <dgm:spPr/>
      <dgm:t>
        <a:bodyPr/>
        <a:lstStyle/>
        <a:p>
          <a:endParaRPr lang="ru-RU"/>
        </a:p>
      </dgm:t>
    </dgm:pt>
    <dgm:pt modelId="{DDCE2B0F-6362-4807-A60C-612CA88B2E1B}" type="pres">
      <dgm:prSet presAssocID="{DCA3D6B8-995F-42A3-8EF3-7C1B0DC901FB}" presName="hierChild4" presStyleCnt="0"/>
      <dgm:spPr/>
    </dgm:pt>
    <dgm:pt modelId="{BB76A2B6-9B87-4382-B3F3-B5161B79EFF9}" type="pres">
      <dgm:prSet presAssocID="{DCA3D6B8-995F-42A3-8EF3-7C1B0DC901FB}" presName="hierChild5" presStyleCnt="0"/>
      <dgm:spPr/>
    </dgm:pt>
    <dgm:pt modelId="{BC6FA34E-0DCA-4484-B7E5-F59EDAB75B60}" type="pres">
      <dgm:prSet presAssocID="{1A236E41-0A6B-42FC-9478-913B25E6E556}" presName="Name48" presStyleLbl="parChTrans1D2" presStyleIdx="1" presStyleCnt="5"/>
      <dgm:spPr/>
      <dgm:t>
        <a:bodyPr/>
        <a:lstStyle/>
        <a:p>
          <a:endParaRPr lang="ru-RU"/>
        </a:p>
      </dgm:t>
    </dgm:pt>
    <dgm:pt modelId="{24E09269-7582-4124-B309-099B81553A80}" type="pres">
      <dgm:prSet presAssocID="{A3AE76B4-0B31-470D-A38A-FB8F0881594D}" presName="hierRoot2" presStyleCnt="0">
        <dgm:presLayoutVars>
          <dgm:hierBranch/>
        </dgm:presLayoutVars>
      </dgm:prSet>
      <dgm:spPr/>
    </dgm:pt>
    <dgm:pt modelId="{48329D35-04C4-4968-89F8-5FD4C40FCCFB}" type="pres">
      <dgm:prSet presAssocID="{A3AE76B4-0B31-470D-A38A-FB8F0881594D}" presName="rootComposite" presStyleCnt="0"/>
      <dgm:spPr/>
    </dgm:pt>
    <dgm:pt modelId="{3D68949C-B246-42EE-817D-6E884D251EF0}" type="pres">
      <dgm:prSet presAssocID="{A3AE76B4-0B31-470D-A38A-FB8F0881594D}" presName="rootText" presStyleLbl="node2" presStyleIdx="1" presStyleCnt="5" custScaleX="1753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A62228-2828-4939-8CFE-29B90DCC1DBF}" type="pres">
      <dgm:prSet presAssocID="{A3AE76B4-0B31-470D-A38A-FB8F0881594D}" presName="rootConnector" presStyleLbl="node2" presStyleIdx="1" presStyleCnt="5"/>
      <dgm:spPr/>
      <dgm:t>
        <a:bodyPr/>
        <a:lstStyle/>
        <a:p>
          <a:endParaRPr lang="ru-RU"/>
        </a:p>
      </dgm:t>
    </dgm:pt>
    <dgm:pt modelId="{1E5F1C5C-9BFA-4CA4-A09F-DA3D9BEAB4BF}" type="pres">
      <dgm:prSet presAssocID="{A3AE76B4-0B31-470D-A38A-FB8F0881594D}" presName="hierChild4" presStyleCnt="0"/>
      <dgm:spPr/>
    </dgm:pt>
    <dgm:pt modelId="{0EF44FC4-3FB0-46AB-AE2F-A0113E7BF23B}" type="pres">
      <dgm:prSet presAssocID="{A3AE76B4-0B31-470D-A38A-FB8F0881594D}" presName="hierChild5" presStyleCnt="0"/>
      <dgm:spPr/>
    </dgm:pt>
    <dgm:pt modelId="{C143DC29-E963-4FF7-B74C-50D2A7FDC17D}" type="pres">
      <dgm:prSet presAssocID="{0A86838B-27C4-4B15-95E1-9630172A3FD3}" presName="Name48" presStyleLbl="parChTrans1D2" presStyleIdx="2" presStyleCnt="5"/>
      <dgm:spPr/>
      <dgm:t>
        <a:bodyPr/>
        <a:lstStyle/>
        <a:p>
          <a:endParaRPr lang="ru-RU"/>
        </a:p>
      </dgm:t>
    </dgm:pt>
    <dgm:pt modelId="{6C58B5C6-6510-4996-A9DB-1CF712BD8EF0}" type="pres">
      <dgm:prSet presAssocID="{449D9095-3413-4565-BB36-05F660716C29}" presName="hierRoot2" presStyleCnt="0">
        <dgm:presLayoutVars>
          <dgm:hierBranch/>
        </dgm:presLayoutVars>
      </dgm:prSet>
      <dgm:spPr/>
    </dgm:pt>
    <dgm:pt modelId="{D4C33E46-1B15-4E1F-A8EB-98FA23D7B3E2}" type="pres">
      <dgm:prSet presAssocID="{449D9095-3413-4565-BB36-05F660716C29}" presName="rootComposite" presStyleCnt="0"/>
      <dgm:spPr/>
    </dgm:pt>
    <dgm:pt modelId="{B05A2128-8E6F-4417-9D27-E3C13882292D}" type="pres">
      <dgm:prSet presAssocID="{449D9095-3413-4565-BB36-05F660716C29}" presName="rootText" presStyleLbl="node2" presStyleIdx="2" presStyleCnt="5" custScaleX="1413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6AFCE5-5C94-4ECB-8832-2B12376C9513}" type="pres">
      <dgm:prSet presAssocID="{449D9095-3413-4565-BB36-05F660716C29}" presName="rootConnector" presStyleLbl="node2" presStyleIdx="2" presStyleCnt="5"/>
      <dgm:spPr/>
      <dgm:t>
        <a:bodyPr/>
        <a:lstStyle/>
        <a:p>
          <a:endParaRPr lang="ru-RU"/>
        </a:p>
      </dgm:t>
    </dgm:pt>
    <dgm:pt modelId="{8EB15E97-CCA7-4D45-BFC8-AC2CDD14ED95}" type="pres">
      <dgm:prSet presAssocID="{449D9095-3413-4565-BB36-05F660716C29}" presName="hierChild4" presStyleCnt="0"/>
      <dgm:spPr/>
    </dgm:pt>
    <dgm:pt modelId="{6A17001E-8ACB-4002-97C4-41559A4385A6}" type="pres">
      <dgm:prSet presAssocID="{449D9095-3413-4565-BB36-05F660716C29}" presName="hierChild5" presStyleCnt="0"/>
      <dgm:spPr/>
    </dgm:pt>
    <dgm:pt modelId="{AF68029E-1A0A-4075-9AAD-CE54B92B459A}" type="pres">
      <dgm:prSet presAssocID="{2E39F631-EC3D-4A72-BE54-B570F38F9EF7}" presName="Name48" presStyleLbl="parChTrans1D2" presStyleIdx="3" presStyleCnt="5"/>
      <dgm:spPr/>
      <dgm:t>
        <a:bodyPr/>
        <a:lstStyle/>
        <a:p>
          <a:endParaRPr lang="ru-RU"/>
        </a:p>
      </dgm:t>
    </dgm:pt>
    <dgm:pt modelId="{DC2AE19D-FDCE-47D9-B114-D78F1514A019}" type="pres">
      <dgm:prSet presAssocID="{17F13857-BB37-439D-A41D-AD007203B5B7}" presName="hierRoot2" presStyleCnt="0">
        <dgm:presLayoutVars>
          <dgm:hierBranch/>
        </dgm:presLayoutVars>
      </dgm:prSet>
      <dgm:spPr/>
    </dgm:pt>
    <dgm:pt modelId="{42A781DC-1B02-4AA3-ABA2-8F390DE1EA9B}" type="pres">
      <dgm:prSet presAssocID="{17F13857-BB37-439D-A41D-AD007203B5B7}" presName="rootComposite" presStyleCnt="0"/>
      <dgm:spPr/>
    </dgm:pt>
    <dgm:pt modelId="{CEEB83F0-9015-419D-8F3F-B23678ADBEC6}" type="pres">
      <dgm:prSet presAssocID="{17F13857-BB37-439D-A41D-AD007203B5B7}" presName="rootText" presStyleLbl="node2" presStyleIdx="3" presStyleCnt="5" custScaleX="1547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64D1CE-B8FF-4792-8900-2E5AD23C35DF}" type="pres">
      <dgm:prSet presAssocID="{17F13857-BB37-439D-A41D-AD007203B5B7}" presName="rootConnector" presStyleLbl="node2" presStyleIdx="3" presStyleCnt="5"/>
      <dgm:spPr/>
      <dgm:t>
        <a:bodyPr/>
        <a:lstStyle/>
        <a:p>
          <a:endParaRPr lang="ru-RU"/>
        </a:p>
      </dgm:t>
    </dgm:pt>
    <dgm:pt modelId="{C31DE8B3-D7FA-425D-92E5-7D53AE943A7D}" type="pres">
      <dgm:prSet presAssocID="{17F13857-BB37-439D-A41D-AD007203B5B7}" presName="hierChild4" presStyleCnt="0"/>
      <dgm:spPr/>
    </dgm:pt>
    <dgm:pt modelId="{3A9B1FAB-3D63-4428-AC93-E4A6F88F89BF}" type="pres">
      <dgm:prSet presAssocID="{17F13857-BB37-439D-A41D-AD007203B5B7}" presName="hierChild5" presStyleCnt="0"/>
      <dgm:spPr/>
    </dgm:pt>
    <dgm:pt modelId="{16D7901B-2092-439E-B9F8-57D01386DD19}" type="pres">
      <dgm:prSet presAssocID="{3327CB8B-82EB-4FE5-93C2-C4962B690FFF}" presName="Name48" presStyleLbl="parChTrans1D2" presStyleIdx="4" presStyleCnt="5"/>
      <dgm:spPr/>
      <dgm:t>
        <a:bodyPr/>
        <a:lstStyle/>
        <a:p>
          <a:endParaRPr lang="ru-RU"/>
        </a:p>
      </dgm:t>
    </dgm:pt>
    <dgm:pt modelId="{F280088A-4905-4502-9E60-CB33017F1613}" type="pres">
      <dgm:prSet presAssocID="{834B585F-6AB6-4096-86DA-4380D33C7455}" presName="hierRoot2" presStyleCnt="0">
        <dgm:presLayoutVars>
          <dgm:hierBranch/>
        </dgm:presLayoutVars>
      </dgm:prSet>
      <dgm:spPr/>
    </dgm:pt>
    <dgm:pt modelId="{D60FCD30-5EB8-4A69-91F3-A642A3CBCBD6}" type="pres">
      <dgm:prSet presAssocID="{834B585F-6AB6-4096-86DA-4380D33C7455}" presName="rootComposite" presStyleCnt="0"/>
      <dgm:spPr/>
    </dgm:pt>
    <dgm:pt modelId="{B36EA713-BCEF-4345-B150-86F7F484DA8A}" type="pres">
      <dgm:prSet presAssocID="{834B585F-6AB6-4096-86DA-4380D33C7455}" presName="rootText" presStyleLbl="node2" presStyleIdx="4" presStyleCnt="5" custScaleX="1413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71F2EC-CD12-4DD5-B4E7-09155A159740}" type="pres">
      <dgm:prSet presAssocID="{834B585F-6AB6-4096-86DA-4380D33C7455}" presName="rootConnector" presStyleLbl="node2" presStyleIdx="4" presStyleCnt="5"/>
      <dgm:spPr/>
      <dgm:t>
        <a:bodyPr/>
        <a:lstStyle/>
        <a:p>
          <a:endParaRPr lang="ru-RU"/>
        </a:p>
      </dgm:t>
    </dgm:pt>
    <dgm:pt modelId="{3BC2C1FC-D39D-4E7A-B02C-B76EBEEAE018}" type="pres">
      <dgm:prSet presAssocID="{834B585F-6AB6-4096-86DA-4380D33C7455}" presName="hierChild4" presStyleCnt="0"/>
      <dgm:spPr/>
    </dgm:pt>
    <dgm:pt modelId="{0A90A654-A5F1-45C5-ADD6-1193920DB363}" type="pres">
      <dgm:prSet presAssocID="{834B585F-6AB6-4096-86DA-4380D33C7455}" presName="hierChild5" presStyleCnt="0"/>
      <dgm:spPr/>
    </dgm:pt>
    <dgm:pt modelId="{F5BE8172-0CB2-4984-A78D-8254F3D6E312}" type="pres">
      <dgm:prSet presAssocID="{A528D7B6-5C2C-40B2-8245-9B35D0D51396}" presName="hierChild3" presStyleCnt="0"/>
      <dgm:spPr/>
    </dgm:pt>
  </dgm:ptLst>
  <dgm:cxnLst>
    <dgm:cxn modelId="{FEE87D8E-D11C-473D-9B54-7AB9499AA499}" type="presOf" srcId="{449D9095-3413-4565-BB36-05F660716C29}" destId="{B05A2128-8E6F-4417-9D27-E3C13882292D}" srcOrd="0" destOrd="0" presId="urn:microsoft.com/office/officeart/2005/8/layout/orgChart1"/>
    <dgm:cxn modelId="{92BB0A9A-9502-44C6-8630-03C23525577F}" type="presOf" srcId="{1253E870-AE8C-46B6-9ECF-F615A0C4F4DB}" destId="{DFB2FFC9-B1B9-484E-A130-E34B644D84D2}" srcOrd="0" destOrd="0" presId="urn:microsoft.com/office/officeart/2005/8/layout/orgChart1"/>
    <dgm:cxn modelId="{6518D376-A2F2-4734-A5F0-8CB37145289B}" type="presOf" srcId="{17F13857-BB37-439D-A41D-AD007203B5B7}" destId="{2364D1CE-B8FF-4792-8900-2E5AD23C35DF}" srcOrd="1" destOrd="0" presId="urn:microsoft.com/office/officeart/2005/8/layout/orgChart1"/>
    <dgm:cxn modelId="{F76C4D8A-921D-41D0-90CB-8D39495C768B}" type="presOf" srcId="{1A236E41-0A6B-42FC-9478-913B25E6E556}" destId="{BC6FA34E-0DCA-4484-B7E5-F59EDAB75B60}" srcOrd="0" destOrd="0" presId="urn:microsoft.com/office/officeart/2005/8/layout/orgChart1"/>
    <dgm:cxn modelId="{0C618A3C-08C1-4CAA-9386-570BE806C758}" type="presOf" srcId="{0A86838B-27C4-4B15-95E1-9630172A3FD3}" destId="{C143DC29-E963-4FF7-B74C-50D2A7FDC17D}" srcOrd="0" destOrd="0" presId="urn:microsoft.com/office/officeart/2005/8/layout/orgChart1"/>
    <dgm:cxn modelId="{7AEE4BAB-C00C-43BF-80C1-C0F77F91718B}" type="presOf" srcId="{3327CB8B-82EB-4FE5-93C2-C4962B690FFF}" destId="{16D7901B-2092-439E-B9F8-57D01386DD19}" srcOrd="0" destOrd="0" presId="urn:microsoft.com/office/officeart/2005/8/layout/orgChart1"/>
    <dgm:cxn modelId="{7E5E4CD5-5FCA-460C-A799-3C9A81B20D89}" srcId="{569CB5AB-32DE-4EE9-B05F-07921FB98CAA}" destId="{A528D7B6-5C2C-40B2-8245-9B35D0D51396}" srcOrd="0" destOrd="0" parTransId="{2CE2CC5C-6FED-4644-9005-2E82FB6A4EB9}" sibTransId="{7B95198A-A035-47D1-B85D-340DE02DE801}"/>
    <dgm:cxn modelId="{8A85DEC6-4810-4722-B31A-6A65DBCBA3C9}" type="presOf" srcId="{17F13857-BB37-439D-A41D-AD007203B5B7}" destId="{CEEB83F0-9015-419D-8F3F-B23678ADBEC6}" srcOrd="0" destOrd="0" presId="urn:microsoft.com/office/officeart/2005/8/layout/orgChart1"/>
    <dgm:cxn modelId="{F224E751-92E2-4740-A8A2-465E29475C5B}" srcId="{A528D7B6-5C2C-40B2-8245-9B35D0D51396}" destId="{DCA3D6B8-995F-42A3-8EF3-7C1B0DC901FB}" srcOrd="0" destOrd="0" parTransId="{1253E870-AE8C-46B6-9ECF-F615A0C4F4DB}" sibTransId="{C646C7C5-16F1-4D09-8896-879E56DCFAF2}"/>
    <dgm:cxn modelId="{CF57E917-8AF4-4700-9B96-1614523B9404}" type="presOf" srcId="{A3AE76B4-0B31-470D-A38A-FB8F0881594D}" destId="{3D68949C-B246-42EE-817D-6E884D251EF0}" srcOrd="0" destOrd="0" presId="urn:microsoft.com/office/officeart/2005/8/layout/orgChart1"/>
    <dgm:cxn modelId="{FBE719A9-44DE-4602-A827-C4E5DD3B36B6}" type="presOf" srcId="{449D9095-3413-4565-BB36-05F660716C29}" destId="{556AFCE5-5C94-4ECB-8832-2B12376C9513}" srcOrd="1" destOrd="0" presId="urn:microsoft.com/office/officeart/2005/8/layout/orgChart1"/>
    <dgm:cxn modelId="{23806C31-A105-49AC-BFD5-3B3F10820867}" type="presOf" srcId="{569CB5AB-32DE-4EE9-B05F-07921FB98CAA}" destId="{E260890B-78A3-43BE-9776-EC6759F66E4D}" srcOrd="0" destOrd="0" presId="urn:microsoft.com/office/officeart/2005/8/layout/orgChart1"/>
    <dgm:cxn modelId="{82CE6717-30E3-40A1-BE91-27715F5CBDFD}" srcId="{A528D7B6-5C2C-40B2-8245-9B35D0D51396}" destId="{449D9095-3413-4565-BB36-05F660716C29}" srcOrd="2" destOrd="0" parTransId="{0A86838B-27C4-4B15-95E1-9630172A3FD3}" sibTransId="{0D4C2789-B8AC-451F-A433-5CDBC719508E}"/>
    <dgm:cxn modelId="{86BE8195-650D-4890-A1CD-A5FA2B6111C6}" type="presOf" srcId="{DCA3D6B8-995F-42A3-8EF3-7C1B0DC901FB}" destId="{E6DC938E-7763-4126-B375-A89B2FDD82C5}" srcOrd="0" destOrd="0" presId="urn:microsoft.com/office/officeart/2005/8/layout/orgChart1"/>
    <dgm:cxn modelId="{5186779B-CDA2-4ED5-8BDD-600991D3202D}" srcId="{A528D7B6-5C2C-40B2-8245-9B35D0D51396}" destId="{17F13857-BB37-439D-A41D-AD007203B5B7}" srcOrd="3" destOrd="0" parTransId="{2E39F631-EC3D-4A72-BE54-B570F38F9EF7}" sibTransId="{B481CE12-5134-449F-9E48-7897D0B3B81C}"/>
    <dgm:cxn modelId="{3DB9A1B6-B465-44B5-9470-21D7A2758148}" type="presOf" srcId="{834B585F-6AB6-4096-86DA-4380D33C7455}" destId="{B36EA713-BCEF-4345-B150-86F7F484DA8A}" srcOrd="0" destOrd="0" presId="urn:microsoft.com/office/officeart/2005/8/layout/orgChart1"/>
    <dgm:cxn modelId="{4AEAD9B1-9A84-495D-B77A-5D5FCEC05799}" srcId="{A528D7B6-5C2C-40B2-8245-9B35D0D51396}" destId="{834B585F-6AB6-4096-86DA-4380D33C7455}" srcOrd="4" destOrd="0" parTransId="{3327CB8B-82EB-4FE5-93C2-C4962B690FFF}" sibTransId="{CDCB17D9-5C3E-469B-A29F-46814F8791A7}"/>
    <dgm:cxn modelId="{80D42F19-8641-46EF-9BA0-2520D4F3E0D0}" type="presOf" srcId="{A528D7B6-5C2C-40B2-8245-9B35D0D51396}" destId="{9DA15206-B830-4CD8-87FE-0DA0720ECB44}" srcOrd="0" destOrd="0" presId="urn:microsoft.com/office/officeart/2005/8/layout/orgChart1"/>
    <dgm:cxn modelId="{86F1BCEC-2CF1-40AC-982A-46E99EF31BB5}" type="presOf" srcId="{834B585F-6AB6-4096-86DA-4380D33C7455}" destId="{6671F2EC-CD12-4DD5-B4E7-09155A159740}" srcOrd="1" destOrd="0" presId="urn:microsoft.com/office/officeart/2005/8/layout/orgChart1"/>
    <dgm:cxn modelId="{8EFE5D49-A031-4964-96B9-45E7B8A18DC4}" type="presOf" srcId="{A528D7B6-5C2C-40B2-8245-9B35D0D51396}" destId="{076DFAF9-45CB-43BE-9E9A-41A25A4FF17A}" srcOrd="1" destOrd="0" presId="urn:microsoft.com/office/officeart/2005/8/layout/orgChart1"/>
    <dgm:cxn modelId="{46A809C0-B61A-4E8B-85A5-9DFC232E7CF4}" type="presOf" srcId="{DCA3D6B8-995F-42A3-8EF3-7C1B0DC901FB}" destId="{D33ED6C3-6732-44D2-9B35-E2D16FF787F3}" srcOrd="1" destOrd="0" presId="urn:microsoft.com/office/officeart/2005/8/layout/orgChart1"/>
    <dgm:cxn modelId="{C3F858A0-C29A-498B-A880-C3D79022F956}" type="presOf" srcId="{A3AE76B4-0B31-470D-A38A-FB8F0881594D}" destId="{78A62228-2828-4939-8CFE-29B90DCC1DBF}" srcOrd="1" destOrd="0" presId="urn:microsoft.com/office/officeart/2005/8/layout/orgChart1"/>
    <dgm:cxn modelId="{297CACFB-8E34-447F-8919-1895DC4EFD11}" type="presOf" srcId="{2E39F631-EC3D-4A72-BE54-B570F38F9EF7}" destId="{AF68029E-1A0A-4075-9AAD-CE54B92B459A}" srcOrd="0" destOrd="0" presId="urn:microsoft.com/office/officeart/2005/8/layout/orgChart1"/>
    <dgm:cxn modelId="{1D391619-7709-48FD-A2F9-D97AAAEE8FCD}" srcId="{A528D7B6-5C2C-40B2-8245-9B35D0D51396}" destId="{A3AE76B4-0B31-470D-A38A-FB8F0881594D}" srcOrd="1" destOrd="0" parTransId="{1A236E41-0A6B-42FC-9478-913B25E6E556}" sibTransId="{4A39BE77-9E1D-4522-B94F-F1574ABAC250}"/>
    <dgm:cxn modelId="{8C5239F3-DE93-4995-948E-9316866FA86F}" type="presParOf" srcId="{E260890B-78A3-43BE-9776-EC6759F66E4D}" destId="{8D3B37E7-CEE0-4B6D-A219-0A62C378568F}" srcOrd="0" destOrd="0" presId="urn:microsoft.com/office/officeart/2005/8/layout/orgChart1"/>
    <dgm:cxn modelId="{88CC4C19-412B-4710-A15C-4236FABBE62A}" type="presParOf" srcId="{8D3B37E7-CEE0-4B6D-A219-0A62C378568F}" destId="{43D6AC49-42B6-4D19-A365-9F689F485596}" srcOrd="0" destOrd="0" presId="urn:microsoft.com/office/officeart/2005/8/layout/orgChart1"/>
    <dgm:cxn modelId="{C7E3CC55-BA41-4C25-8C49-350E5F83A2FA}" type="presParOf" srcId="{43D6AC49-42B6-4D19-A365-9F689F485596}" destId="{9DA15206-B830-4CD8-87FE-0DA0720ECB44}" srcOrd="0" destOrd="0" presId="urn:microsoft.com/office/officeart/2005/8/layout/orgChart1"/>
    <dgm:cxn modelId="{3C298F29-2B6A-40E8-98CE-889C993AB65F}" type="presParOf" srcId="{43D6AC49-42B6-4D19-A365-9F689F485596}" destId="{076DFAF9-45CB-43BE-9E9A-41A25A4FF17A}" srcOrd="1" destOrd="0" presId="urn:microsoft.com/office/officeart/2005/8/layout/orgChart1"/>
    <dgm:cxn modelId="{4222CD21-1304-4BF8-811F-B453C4915460}" type="presParOf" srcId="{8D3B37E7-CEE0-4B6D-A219-0A62C378568F}" destId="{06B99D3C-C5CB-468A-B969-5FE34D7A179E}" srcOrd="1" destOrd="0" presId="urn:microsoft.com/office/officeart/2005/8/layout/orgChart1"/>
    <dgm:cxn modelId="{08F21176-9AD9-4F39-89EC-532436764BCE}" type="presParOf" srcId="{06B99D3C-C5CB-468A-B969-5FE34D7A179E}" destId="{DFB2FFC9-B1B9-484E-A130-E34B644D84D2}" srcOrd="0" destOrd="0" presId="urn:microsoft.com/office/officeart/2005/8/layout/orgChart1"/>
    <dgm:cxn modelId="{1B76A787-16C0-46B2-B556-E1CA362FD0CB}" type="presParOf" srcId="{06B99D3C-C5CB-468A-B969-5FE34D7A179E}" destId="{181214BE-D85C-4036-A711-8775AD1196E2}" srcOrd="1" destOrd="0" presId="urn:microsoft.com/office/officeart/2005/8/layout/orgChart1"/>
    <dgm:cxn modelId="{6B926740-2CF3-4368-982B-3DE6A9D81227}" type="presParOf" srcId="{181214BE-D85C-4036-A711-8775AD1196E2}" destId="{59040D29-973C-4D15-AC42-7556871B2524}" srcOrd="0" destOrd="0" presId="urn:microsoft.com/office/officeart/2005/8/layout/orgChart1"/>
    <dgm:cxn modelId="{3536ED44-59ED-40E8-AEC8-063B420B77C7}" type="presParOf" srcId="{59040D29-973C-4D15-AC42-7556871B2524}" destId="{E6DC938E-7763-4126-B375-A89B2FDD82C5}" srcOrd="0" destOrd="0" presId="urn:microsoft.com/office/officeart/2005/8/layout/orgChart1"/>
    <dgm:cxn modelId="{CFAAAC24-015C-4FF1-B964-9E0C5F8EE3FE}" type="presParOf" srcId="{59040D29-973C-4D15-AC42-7556871B2524}" destId="{D33ED6C3-6732-44D2-9B35-E2D16FF787F3}" srcOrd="1" destOrd="0" presId="urn:microsoft.com/office/officeart/2005/8/layout/orgChart1"/>
    <dgm:cxn modelId="{5D66E169-E590-4A2E-8AA3-65FA7CB55A54}" type="presParOf" srcId="{181214BE-D85C-4036-A711-8775AD1196E2}" destId="{DDCE2B0F-6362-4807-A60C-612CA88B2E1B}" srcOrd="1" destOrd="0" presId="urn:microsoft.com/office/officeart/2005/8/layout/orgChart1"/>
    <dgm:cxn modelId="{E1889406-D3B8-448C-BE03-D029DF416E96}" type="presParOf" srcId="{181214BE-D85C-4036-A711-8775AD1196E2}" destId="{BB76A2B6-9B87-4382-B3F3-B5161B79EFF9}" srcOrd="2" destOrd="0" presId="urn:microsoft.com/office/officeart/2005/8/layout/orgChart1"/>
    <dgm:cxn modelId="{CE952C4F-23FE-4AC6-9A30-F229D9B8FB95}" type="presParOf" srcId="{06B99D3C-C5CB-468A-B969-5FE34D7A179E}" destId="{BC6FA34E-0DCA-4484-B7E5-F59EDAB75B60}" srcOrd="2" destOrd="0" presId="urn:microsoft.com/office/officeart/2005/8/layout/orgChart1"/>
    <dgm:cxn modelId="{860903F5-1352-41A8-A3A5-2E641CFBC5DD}" type="presParOf" srcId="{06B99D3C-C5CB-468A-B969-5FE34D7A179E}" destId="{24E09269-7582-4124-B309-099B81553A80}" srcOrd="3" destOrd="0" presId="urn:microsoft.com/office/officeart/2005/8/layout/orgChart1"/>
    <dgm:cxn modelId="{DE0D5F3A-1764-447E-83E9-51020F067292}" type="presParOf" srcId="{24E09269-7582-4124-B309-099B81553A80}" destId="{48329D35-04C4-4968-89F8-5FD4C40FCCFB}" srcOrd="0" destOrd="0" presId="urn:microsoft.com/office/officeart/2005/8/layout/orgChart1"/>
    <dgm:cxn modelId="{EDCAABAF-2CD4-4423-B2EE-DECEA7DF95FF}" type="presParOf" srcId="{48329D35-04C4-4968-89F8-5FD4C40FCCFB}" destId="{3D68949C-B246-42EE-817D-6E884D251EF0}" srcOrd="0" destOrd="0" presId="urn:microsoft.com/office/officeart/2005/8/layout/orgChart1"/>
    <dgm:cxn modelId="{83014769-0984-4604-8F6C-66A2F2299AC0}" type="presParOf" srcId="{48329D35-04C4-4968-89F8-5FD4C40FCCFB}" destId="{78A62228-2828-4939-8CFE-29B90DCC1DBF}" srcOrd="1" destOrd="0" presId="urn:microsoft.com/office/officeart/2005/8/layout/orgChart1"/>
    <dgm:cxn modelId="{600CF5CD-AF05-4F92-A1D6-BA564FC315F3}" type="presParOf" srcId="{24E09269-7582-4124-B309-099B81553A80}" destId="{1E5F1C5C-9BFA-4CA4-A09F-DA3D9BEAB4BF}" srcOrd="1" destOrd="0" presId="urn:microsoft.com/office/officeart/2005/8/layout/orgChart1"/>
    <dgm:cxn modelId="{072CA093-3A17-461F-B4E6-61BD8AF7149F}" type="presParOf" srcId="{24E09269-7582-4124-B309-099B81553A80}" destId="{0EF44FC4-3FB0-46AB-AE2F-A0113E7BF23B}" srcOrd="2" destOrd="0" presId="urn:microsoft.com/office/officeart/2005/8/layout/orgChart1"/>
    <dgm:cxn modelId="{3F9E9951-9BFA-4E84-A95D-F7FDF416A9F8}" type="presParOf" srcId="{06B99D3C-C5CB-468A-B969-5FE34D7A179E}" destId="{C143DC29-E963-4FF7-B74C-50D2A7FDC17D}" srcOrd="4" destOrd="0" presId="urn:microsoft.com/office/officeart/2005/8/layout/orgChart1"/>
    <dgm:cxn modelId="{8DE86157-82C2-4CEC-BB99-DABDDC917718}" type="presParOf" srcId="{06B99D3C-C5CB-468A-B969-5FE34D7A179E}" destId="{6C58B5C6-6510-4996-A9DB-1CF712BD8EF0}" srcOrd="5" destOrd="0" presId="urn:microsoft.com/office/officeart/2005/8/layout/orgChart1"/>
    <dgm:cxn modelId="{7C8378BC-5B9C-4B71-9328-F0148C0CC8E2}" type="presParOf" srcId="{6C58B5C6-6510-4996-A9DB-1CF712BD8EF0}" destId="{D4C33E46-1B15-4E1F-A8EB-98FA23D7B3E2}" srcOrd="0" destOrd="0" presId="urn:microsoft.com/office/officeart/2005/8/layout/orgChart1"/>
    <dgm:cxn modelId="{47AB66CA-1597-4F39-A885-550EEFD93DA3}" type="presParOf" srcId="{D4C33E46-1B15-4E1F-A8EB-98FA23D7B3E2}" destId="{B05A2128-8E6F-4417-9D27-E3C13882292D}" srcOrd="0" destOrd="0" presId="urn:microsoft.com/office/officeart/2005/8/layout/orgChart1"/>
    <dgm:cxn modelId="{A0138538-792E-4F0B-960A-9B8C888C9959}" type="presParOf" srcId="{D4C33E46-1B15-4E1F-A8EB-98FA23D7B3E2}" destId="{556AFCE5-5C94-4ECB-8832-2B12376C9513}" srcOrd="1" destOrd="0" presId="urn:microsoft.com/office/officeart/2005/8/layout/orgChart1"/>
    <dgm:cxn modelId="{EB06C201-AEA2-4604-BE5F-D4C8BB496402}" type="presParOf" srcId="{6C58B5C6-6510-4996-A9DB-1CF712BD8EF0}" destId="{8EB15E97-CCA7-4D45-BFC8-AC2CDD14ED95}" srcOrd="1" destOrd="0" presId="urn:microsoft.com/office/officeart/2005/8/layout/orgChart1"/>
    <dgm:cxn modelId="{1711425B-723F-455D-B262-1BFD0935B8A2}" type="presParOf" srcId="{6C58B5C6-6510-4996-A9DB-1CF712BD8EF0}" destId="{6A17001E-8ACB-4002-97C4-41559A4385A6}" srcOrd="2" destOrd="0" presId="urn:microsoft.com/office/officeart/2005/8/layout/orgChart1"/>
    <dgm:cxn modelId="{791BDD80-4538-4420-93D4-FD82CA017F87}" type="presParOf" srcId="{06B99D3C-C5CB-468A-B969-5FE34D7A179E}" destId="{AF68029E-1A0A-4075-9AAD-CE54B92B459A}" srcOrd="6" destOrd="0" presId="urn:microsoft.com/office/officeart/2005/8/layout/orgChart1"/>
    <dgm:cxn modelId="{10839862-B638-4F7B-BCF5-8B9B64A23124}" type="presParOf" srcId="{06B99D3C-C5CB-468A-B969-5FE34D7A179E}" destId="{DC2AE19D-FDCE-47D9-B114-D78F1514A019}" srcOrd="7" destOrd="0" presId="urn:microsoft.com/office/officeart/2005/8/layout/orgChart1"/>
    <dgm:cxn modelId="{25ED1078-26E7-47D8-B9D8-2537883B7A97}" type="presParOf" srcId="{DC2AE19D-FDCE-47D9-B114-D78F1514A019}" destId="{42A781DC-1B02-4AA3-ABA2-8F390DE1EA9B}" srcOrd="0" destOrd="0" presId="urn:microsoft.com/office/officeart/2005/8/layout/orgChart1"/>
    <dgm:cxn modelId="{85822B15-6C3A-479E-8402-199C413CE978}" type="presParOf" srcId="{42A781DC-1B02-4AA3-ABA2-8F390DE1EA9B}" destId="{CEEB83F0-9015-419D-8F3F-B23678ADBEC6}" srcOrd="0" destOrd="0" presId="urn:microsoft.com/office/officeart/2005/8/layout/orgChart1"/>
    <dgm:cxn modelId="{DBB57530-5649-4262-9BF0-9B2A0DBE97F2}" type="presParOf" srcId="{42A781DC-1B02-4AA3-ABA2-8F390DE1EA9B}" destId="{2364D1CE-B8FF-4792-8900-2E5AD23C35DF}" srcOrd="1" destOrd="0" presId="urn:microsoft.com/office/officeart/2005/8/layout/orgChart1"/>
    <dgm:cxn modelId="{CDF0EB01-EB69-41A6-9255-D10A86F88813}" type="presParOf" srcId="{DC2AE19D-FDCE-47D9-B114-D78F1514A019}" destId="{C31DE8B3-D7FA-425D-92E5-7D53AE943A7D}" srcOrd="1" destOrd="0" presId="urn:microsoft.com/office/officeart/2005/8/layout/orgChart1"/>
    <dgm:cxn modelId="{846A103A-7AE5-41E7-AB24-20B88C803AC5}" type="presParOf" srcId="{DC2AE19D-FDCE-47D9-B114-D78F1514A019}" destId="{3A9B1FAB-3D63-4428-AC93-E4A6F88F89BF}" srcOrd="2" destOrd="0" presId="urn:microsoft.com/office/officeart/2005/8/layout/orgChart1"/>
    <dgm:cxn modelId="{2344169E-6A0B-401A-A4B5-6A312FAEA101}" type="presParOf" srcId="{06B99D3C-C5CB-468A-B969-5FE34D7A179E}" destId="{16D7901B-2092-439E-B9F8-57D01386DD19}" srcOrd="8" destOrd="0" presId="urn:microsoft.com/office/officeart/2005/8/layout/orgChart1"/>
    <dgm:cxn modelId="{FFCE3D18-57DF-4A93-81E6-D9CD46C5876E}" type="presParOf" srcId="{06B99D3C-C5CB-468A-B969-5FE34D7A179E}" destId="{F280088A-4905-4502-9E60-CB33017F1613}" srcOrd="9" destOrd="0" presId="urn:microsoft.com/office/officeart/2005/8/layout/orgChart1"/>
    <dgm:cxn modelId="{80EBD608-1FFF-4E43-B67B-349B5641D8A1}" type="presParOf" srcId="{F280088A-4905-4502-9E60-CB33017F1613}" destId="{D60FCD30-5EB8-4A69-91F3-A642A3CBCBD6}" srcOrd="0" destOrd="0" presId="urn:microsoft.com/office/officeart/2005/8/layout/orgChart1"/>
    <dgm:cxn modelId="{97914FD6-6EAD-48C6-9317-AD9323441295}" type="presParOf" srcId="{D60FCD30-5EB8-4A69-91F3-A642A3CBCBD6}" destId="{B36EA713-BCEF-4345-B150-86F7F484DA8A}" srcOrd="0" destOrd="0" presId="urn:microsoft.com/office/officeart/2005/8/layout/orgChart1"/>
    <dgm:cxn modelId="{AE198E6D-A655-4599-9835-51D12538A4D4}" type="presParOf" srcId="{D60FCD30-5EB8-4A69-91F3-A642A3CBCBD6}" destId="{6671F2EC-CD12-4DD5-B4E7-09155A159740}" srcOrd="1" destOrd="0" presId="urn:microsoft.com/office/officeart/2005/8/layout/orgChart1"/>
    <dgm:cxn modelId="{9BB20815-DCD8-4465-AE4C-777299A5FE68}" type="presParOf" srcId="{F280088A-4905-4502-9E60-CB33017F1613}" destId="{3BC2C1FC-D39D-4E7A-B02C-B76EBEEAE018}" srcOrd="1" destOrd="0" presId="urn:microsoft.com/office/officeart/2005/8/layout/orgChart1"/>
    <dgm:cxn modelId="{CADA5363-7A74-4A2D-BA1B-D76A72AC4ABA}" type="presParOf" srcId="{F280088A-4905-4502-9E60-CB33017F1613}" destId="{0A90A654-A5F1-45C5-ADD6-1193920DB363}" srcOrd="2" destOrd="0" presId="urn:microsoft.com/office/officeart/2005/8/layout/orgChart1"/>
    <dgm:cxn modelId="{D6C1D1F8-77B7-424F-8C4F-791DE95E1555}" type="presParOf" srcId="{8D3B37E7-CEE0-4B6D-A219-0A62C378568F}" destId="{F5BE8172-0CB2-4984-A78D-8254F3D6E31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F4258-5C3B-44DF-B158-03774A6BD0D1}">
      <dsp:nvSpPr>
        <dsp:cNvPr id="0" name=""/>
        <dsp:cNvSpPr/>
      </dsp:nvSpPr>
      <dsp:spPr>
        <a:xfrm>
          <a:off x="4104481" y="1434324"/>
          <a:ext cx="300395" cy="3347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7266"/>
              </a:lnTo>
              <a:lnTo>
                <a:pt x="300395" y="33472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0D2DF3-D981-467F-B893-0D28ABA12065}">
      <dsp:nvSpPr>
        <dsp:cNvPr id="0" name=""/>
        <dsp:cNvSpPr/>
      </dsp:nvSpPr>
      <dsp:spPr>
        <a:xfrm>
          <a:off x="3804085" y="1434324"/>
          <a:ext cx="300395" cy="3347266"/>
        </a:xfrm>
        <a:custGeom>
          <a:avLst/>
          <a:gdLst/>
          <a:ahLst/>
          <a:cxnLst/>
          <a:rect l="0" t="0" r="0" b="0"/>
          <a:pathLst>
            <a:path>
              <a:moveTo>
                <a:pt x="300395" y="0"/>
              </a:moveTo>
              <a:lnTo>
                <a:pt x="300395" y="3347266"/>
              </a:lnTo>
              <a:lnTo>
                <a:pt x="0" y="33472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D83EF-BB54-4EFB-9E83-10B60C5CE902}">
      <dsp:nvSpPr>
        <dsp:cNvPr id="0" name=""/>
        <dsp:cNvSpPr/>
      </dsp:nvSpPr>
      <dsp:spPr>
        <a:xfrm>
          <a:off x="4104481" y="1434324"/>
          <a:ext cx="300395" cy="13160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019"/>
              </a:lnTo>
              <a:lnTo>
                <a:pt x="300395" y="13160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CA2756-37F1-4477-A20D-8E1346B901CE}">
      <dsp:nvSpPr>
        <dsp:cNvPr id="0" name=""/>
        <dsp:cNvSpPr/>
      </dsp:nvSpPr>
      <dsp:spPr>
        <a:xfrm>
          <a:off x="3804085" y="1434324"/>
          <a:ext cx="300395" cy="1316019"/>
        </a:xfrm>
        <a:custGeom>
          <a:avLst/>
          <a:gdLst/>
          <a:ahLst/>
          <a:cxnLst/>
          <a:rect l="0" t="0" r="0" b="0"/>
          <a:pathLst>
            <a:path>
              <a:moveTo>
                <a:pt x="300395" y="0"/>
              </a:moveTo>
              <a:lnTo>
                <a:pt x="300395" y="1316019"/>
              </a:lnTo>
              <a:lnTo>
                <a:pt x="0" y="13160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A26C2B-2F0A-45C2-BFC4-31FC754FA87F}">
      <dsp:nvSpPr>
        <dsp:cNvPr id="0" name=""/>
        <dsp:cNvSpPr/>
      </dsp:nvSpPr>
      <dsp:spPr>
        <a:xfrm>
          <a:off x="1764498" y="3868"/>
          <a:ext cx="4679965" cy="14304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sz="37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rPr>
            <a:t>Цитокиндердің әсер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sz="37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rPr>
            <a:t>ету механизмдері</a:t>
          </a:r>
          <a:endParaRPr kumimoji="0" lang="ru-RU" sz="3700" b="1" i="0" u="none" strike="noStrike" kern="1200" cap="none" normalizeH="0" baseline="0" dirty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endParaRPr>
        </a:p>
      </dsp:txBody>
      <dsp:txXfrm>
        <a:off x="1764498" y="3868"/>
        <a:ext cx="4679965" cy="1430455"/>
      </dsp:txXfrm>
    </dsp:sp>
    <dsp:sp modelId="{FF2760FE-2DAB-42AF-96C2-DE0BD6A3AE61}">
      <dsp:nvSpPr>
        <dsp:cNvPr id="0" name=""/>
        <dsp:cNvSpPr/>
      </dsp:nvSpPr>
      <dsp:spPr>
        <a:xfrm>
          <a:off x="943173" y="2035116"/>
          <a:ext cx="2860911" cy="14304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sz="37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Интракринді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sz="37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механизм</a:t>
          </a:r>
          <a:endParaRPr kumimoji="0" lang="ru-RU" sz="37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sp:txBody>
      <dsp:txXfrm>
        <a:off x="943173" y="2035116"/>
        <a:ext cx="2860911" cy="1430455"/>
      </dsp:txXfrm>
    </dsp:sp>
    <dsp:sp modelId="{24967181-E436-4F54-B78B-B0888E91CCB3}">
      <dsp:nvSpPr>
        <dsp:cNvPr id="0" name=""/>
        <dsp:cNvSpPr/>
      </dsp:nvSpPr>
      <dsp:spPr>
        <a:xfrm>
          <a:off x="4404877" y="2035116"/>
          <a:ext cx="2860911" cy="14304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sz="37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Паракринді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sz="37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механизм</a:t>
          </a:r>
          <a:endParaRPr kumimoji="0" lang="ru-RU" sz="37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sp:txBody>
      <dsp:txXfrm>
        <a:off x="4404877" y="2035116"/>
        <a:ext cx="2860911" cy="1430455"/>
      </dsp:txXfrm>
    </dsp:sp>
    <dsp:sp modelId="{203BDDF7-F35D-4B02-A046-9EF07651D6AC}">
      <dsp:nvSpPr>
        <dsp:cNvPr id="0" name=""/>
        <dsp:cNvSpPr/>
      </dsp:nvSpPr>
      <dsp:spPr>
        <a:xfrm>
          <a:off x="943173" y="4066363"/>
          <a:ext cx="2860911" cy="14304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sz="37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Аутокринді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sz="37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механизм</a:t>
          </a:r>
          <a:endParaRPr kumimoji="0" lang="ru-RU" sz="37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sp:txBody>
      <dsp:txXfrm>
        <a:off x="943173" y="4066363"/>
        <a:ext cx="2860911" cy="1430455"/>
      </dsp:txXfrm>
    </dsp:sp>
    <dsp:sp modelId="{BCF44AD3-1F9D-4566-A15B-37C11671F81A}">
      <dsp:nvSpPr>
        <dsp:cNvPr id="0" name=""/>
        <dsp:cNvSpPr/>
      </dsp:nvSpPr>
      <dsp:spPr>
        <a:xfrm>
          <a:off x="4404877" y="4066363"/>
          <a:ext cx="2860911" cy="14304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sz="37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Эндокринді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kk-KZ" sz="37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механизм</a:t>
          </a:r>
          <a:endParaRPr kumimoji="0" lang="ru-RU" sz="37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sp:txBody>
      <dsp:txXfrm>
        <a:off x="4404877" y="4066363"/>
        <a:ext cx="2860911" cy="14304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426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4858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04858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8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57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5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04865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6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46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4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04864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4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3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04863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3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62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6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04866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6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67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68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6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04867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7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7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7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7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7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7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04867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7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4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04864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4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04858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8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81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82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8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04868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8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51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652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5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197-05A6-476F-A7C5-3BCF2A823F9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04865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5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0A197-05A6-476F-A7C5-3BCF2A823F9A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25233-32E1-4CBE-A6B7-828D306F30C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vetfac.nsau.edu.ru/new/uchebnic/microbiology/stu/immun/pict/cyt.gi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082551"/>
          </a:xfrm>
        </p:spPr>
        <p:txBody>
          <a:bodyPr>
            <a:normAutofit fontScale="90000"/>
          </a:bodyPr>
          <a:lstStyle/>
          <a:p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Әл- Фараби атындағы Қазақ Ұлттық Университеті</a:t>
            </a:r>
            <a:br>
              <a:rPr lang="kk-KZ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Биология және биотехнология факультеті </a:t>
            </a:r>
            <a:br>
              <a:rPr lang="kk-KZ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Биофизика және биомедицина кафедрасы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0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348880"/>
            <a:ext cx="6480720" cy="504056"/>
          </a:xfrm>
        </p:spPr>
        <p:txBody>
          <a:bodyPr>
            <a:noAutofit/>
          </a:bodyPr>
          <a:lstStyle/>
          <a:p>
            <a:r>
              <a:rPr lang="kk-KZ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Тақырыбы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kk-KZ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Цитокиндер. Оның түрлері</a:t>
            </a:r>
          </a:p>
        </p:txBody>
      </p:sp>
      <p:sp>
        <p:nvSpPr>
          <p:cNvPr id="1048602" name="TextBox 4"/>
          <p:cNvSpPr txBox="1"/>
          <p:nvPr/>
        </p:nvSpPr>
        <p:spPr>
          <a:xfrm>
            <a:off x="2197031" y="1880514"/>
            <a:ext cx="4889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Лекция 8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Заголовок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256584" cy="936104"/>
          </a:xfrm>
          <a:ln w="38100"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Интерлейкиндер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593" name="Rectangle 2"/>
          <p:cNvSpPr txBox="1">
            <a:spLocks noRot="1" noChangeArrowheads="1"/>
          </p:cNvSpPr>
          <p:nvPr/>
        </p:nvSpPr>
        <p:spPr>
          <a:xfrm>
            <a:off x="763832" y="1341239"/>
            <a:ext cx="7543800" cy="2519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4167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i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Интерлейкиндер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–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негізінде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3000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Т-</a:t>
            </a:r>
            <a:r>
              <a:rPr lang="kk-KZ" sz="3000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жасушалармен</a:t>
            </a:r>
            <a:r>
              <a:rPr lang="kk-KZ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, кейде </a:t>
            </a:r>
            <a:r>
              <a:rPr lang="kk-KZ" sz="3000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мононуклеарлық фагоциттермен</a:t>
            </a:r>
            <a:r>
              <a:rPr lang="kk-KZ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немесе басқа ұлпа жасушаларымен бөлінетін цитокиндердің үлкен тобы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(ИЛ-1 - ИЛ-18)</a:t>
            </a:r>
            <a:b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/>
            </a:r>
            <a:b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Интерлейкиндердің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30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қызметі</a:t>
            </a: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: </a:t>
            </a:r>
            <a:b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/>
            </a:r>
            <a:b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endParaRPr lang="ru-RU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48594" name="Rectangle 3"/>
          <p:cNvSpPr>
            <a:spLocks noChangeArrowheads="1"/>
          </p:cNvSpPr>
          <p:nvPr/>
        </p:nvSpPr>
        <p:spPr bwMode="auto">
          <a:xfrm>
            <a:off x="395288" y="4365625"/>
            <a:ext cx="4105275" cy="1655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2800" b="1">
                <a:latin typeface="Times New Roman" pitchFamily="18" charset="0"/>
              </a:rPr>
              <a:t>Басқа жасушалардың</a:t>
            </a:r>
          </a:p>
          <a:p>
            <a:pPr algn="ctr"/>
            <a:r>
              <a:rPr lang="kk-KZ" sz="2800" b="1">
                <a:latin typeface="Times New Roman" pitchFamily="18" charset="0"/>
              </a:rPr>
              <a:t>бөлінуін немесе жетілуін </a:t>
            </a:r>
          </a:p>
          <a:p>
            <a:pPr algn="ctr"/>
            <a:r>
              <a:rPr lang="kk-KZ" sz="2800" b="1">
                <a:latin typeface="Times New Roman" pitchFamily="18" charset="0"/>
              </a:rPr>
              <a:t>белсендіреді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1048595" name="Rectangle 4"/>
          <p:cNvSpPr>
            <a:spLocks noChangeArrowheads="1"/>
          </p:cNvSpPr>
          <p:nvPr/>
        </p:nvSpPr>
        <p:spPr bwMode="auto">
          <a:xfrm>
            <a:off x="5148263" y="4365625"/>
            <a:ext cx="3527425" cy="1655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2800" b="1">
                <a:latin typeface="Times New Roman" pitchFamily="18" charset="0"/>
              </a:rPr>
              <a:t>Т</a:t>
            </a:r>
            <a:r>
              <a:rPr lang="ru-RU" sz="2800" b="1">
                <a:latin typeface="Times New Roman" pitchFamily="18" charset="0"/>
              </a:rPr>
              <a:t>-</a:t>
            </a:r>
            <a:r>
              <a:rPr lang="kk-KZ" sz="2800" b="1">
                <a:latin typeface="Times New Roman" pitchFamily="18" charset="0"/>
              </a:rPr>
              <a:t>жасушаларды </a:t>
            </a:r>
          </a:p>
          <a:p>
            <a:pPr algn="ctr"/>
            <a:r>
              <a:rPr lang="kk-KZ" sz="2800" b="1">
                <a:latin typeface="Times New Roman" pitchFamily="18" charset="0"/>
              </a:rPr>
              <a:t>белсендіреді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1048596" name="Line 5"/>
          <p:cNvSpPr>
            <a:spLocks noChangeShapeType="1"/>
          </p:cNvSpPr>
          <p:nvPr/>
        </p:nvSpPr>
        <p:spPr bwMode="auto">
          <a:xfrm flipH="1">
            <a:off x="2484438" y="3429000"/>
            <a:ext cx="1439862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48597" name="Line 6"/>
          <p:cNvSpPr>
            <a:spLocks noChangeShapeType="1"/>
          </p:cNvSpPr>
          <p:nvPr/>
        </p:nvSpPr>
        <p:spPr bwMode="auto">
          <a:xfrm>
            <a:off x="5219700" y="3429000"/>
            <a:ext cx="13684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4" y="477839"/>
            <a:ext cx="7900702" cy="568746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Rectangle 2"/>
          <p:cNvSpPr txBox="1">
            <a:spLocks noRot="1" noChangeArrowheads="1"/>
          </p:cNvSpPr>
          <p:nvPr/>
        </p:nvSpPr>
        <p:spPr>
          <a:xfrm>
            <a:off x="457200" y="274638"/>
            <a:ext cx="8229600" cy="4175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ИНТЕРЛЕЙКИНДЕР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4194306" name="Group 41"/>
          <p:cNvGraphicFramePr>
            <a:graphicFrameLocks/>
          </p:cNvGraphicFramePr>
          <p:nvPr/>
        </p:nvGraphicFramePr>
        <p:xfrm>
          <a:off x="318294" y="1340768"/>
          <a:ext cx="8507412" cy="4950143"/>
        </p:xfrm>
        <a:graphic>
          <a:graphicData uri="http://schemas.openxmlformats.org/drawingml/2006/table">
            <a:tbl>
              <a:tblPr/>
              <a:tblGrid>
                <a:gridCol w="816231"/>
                <a:gridCol w="2519214"/>
                <a:gridCol w="1293367"/>
                <a:gridCol w="3878600"/>
              </a:tblGrid>
              <a:tr h="601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Аталуы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Өндіруші жасуша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Қызметі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111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Эндогенді пироген, лимфоцитті белсендіруші фактор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Макрофаг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Лимфоциттерді пролиферациялау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Лимфоциттер клондарын жетілдіру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Антиденелер синтезін күшейту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61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-жасушалардың өсу факторлары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Тх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жасушаларды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п</a:t>
                      </a: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ролиферациялау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Цитотоксикалық Т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лимфоциттерді жетілдіру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В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лимфоциттерді жетілдіру және  пролиферациялау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ТК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жасушалар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қызметін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күшейту</a:t>
                      </a:r>
                      <a:endParaRPr kumimoji="0" lang="kk-K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ІНФ, ИЛ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-6,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109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Полипоэтин, 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колония белсендіруші фактор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Тх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Базофил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Нейтрофилдер мен эритроциттер өнімін жоғарылату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7" name="Group 83"/>
          <p:cNvGraphicFramePr>
            <a:graphicFrameLocks/>
          </p:cNvGraphicFramePr>
          <p:nvPr/>
        </p:nvGraphicFramePr>
        <p:xfrm>
          <a:off x="611560" y="764704"/>
          <a:ext cx="7921575" cy="5390198"/>
        </p:xfrm>
        <a:graphic>
          <a:graphicData uri="http://schemas.openxmlformats.org/drawingml/2006/table">
            <a:tbl>
              <a:tblPr/>
              <a:tblGrid>
                <a:gridCol w="818279"/>
                <a:gridCol w="1145879"/>
                <a:gridCol w="2584722"/>
                <a:gridCol w="3372695"/>
              </a:tblGrid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Атауы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Өндіруші жасуша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Қызметі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374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Макрофаг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 және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В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лимфоциттер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Жедел фаза ақуыздарын, кортикотропин,  антиденелерді синтездеу, дің жасушаларын пролиферациялау және жетілдіру, 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лимфоциттерді белсендіру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376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Фибробласт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Сүйек кемігінің жасушалары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Тимус жасушалары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В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лимфоциттер санын көбейту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лимфоциттерді жетілдіру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376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Макрофаг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Лимфоциттер Эпителиалді  жасушалар Фибробласттар Эпидермис жасушалары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Нейтрофилдерді, макрофагтарды, лимфоциттерді, эозинофилдерді хемотаксистеу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Заголовок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4172000" cy="93610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Интерферондар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8496944" cy="2664296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73125" lnSpcReduction="20000"/>
          </a:bodyPr>
          <a:lstStyle/>
          <a:p>
            <a:pPr algn="just"/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Интерферондар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(ИФН) –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вирустықжұқпаларғажәне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басқа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ынталандыруларға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жауап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ретінде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жасушалардан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өндірілетін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гликопротеиндер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Вирустың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басқа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жасушалардағы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репродукциясын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тежейді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иммундық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жүйе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жасушаларының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өзара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әрекетіне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қатысады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Интерферондардың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серологиялық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тобын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ажыратады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І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ИФН-</a:t>
            </a:r>
            <a:r>
              <a:rPr lang="el-G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ИФН-</a:t>
            </a:r>
            <a:r>
              <a:rPr lang="el-G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β,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− ИФН-</a:t>
            </a:r>
            <a:r>
              <a:rPr lang="el-G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γ.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интерферондар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вирусқа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ісікке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әсерін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көрсетсе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ал ІІ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интерферондар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спецификалық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иммундық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жауапты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бейспецификалық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резистенттілікті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реттеп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отырады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971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4149080"/>
            <a:ext cx="6264696" cy="252387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Rectangle 2"/>
          <p:cNvSpPr txBox="1">
            <a:spLocks noRot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ru-RU" sz="3200" i="1" smtClean="0">
                <a:solidFill>
                  <a:srgbClr val="FFFF00"/>
                </a:solidFill>
                <a:latin typeface="Times New Roman" pitchFamily="18" charset="0"/>
              </a:rPr>
              <a:t>Өндіруші жасушаларға қарай интерферондардың түрлері:</a:t>
            </a:r>
            <a:endParaRPr lang="ru-RU" sz="3200" i="1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2097156" name="Picture 3" descr="120px-1RH2Recombinant_Human_Interferon-Alpha_2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392" y="2614613"/>
            <a:ext cx="2592387" cy="16414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57" name="Picture 5" descr="120px-1HIG_Interferon-Gam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4333" y="2349500"/>
            <a:ext cx="2520950" cy="1995488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2" name="Rectangle 6"/>
          <p:cNvSpPr>
            <a:spLocks noChangeArrowheads="1"/>
          </p:cNvSpPr>
          <p:nvPr/>
        </p:nvSpPr>
        <p:spPr bwMode="auto">
          <a:xfrm>
            <a:off x="323850" y="5516563"/>
            <a:ext cx="8569325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r>
              <a:rPr lang="ru-RU">
                <a:latin typeface="Arial" charset="0"/>
              </a:rPr>
              <a:t>          </a:t>
            </a:r>
            <a:r>
              <a:rPr lang="ru-RU" sz="2000" b="1">
                <a:latin typeface="Times New Roman" pitchFamily="18" charset="0"/>
              </a:rPr>
              <a:t>α-интерферон                     β-интерферон                 γ-интерферон</a:t>
            </a:r>
          </a:p>
        </p:txBody>
      </p:sp>
      <p:pic>
        <p:nvPicPr>
          <p:cNvPr id="2097158" name="Picture 7" descr="117px-1AU1_Human_Interferon-Be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2781" y="2205038"/>
            <a:ext cx="2738438" cy="280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Picture 4" descr="шгпг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8207375" cy="6048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Rectangle 2"/>
          <p:cNvSpPr txBox="1">
            <a:spLocks noRot="1" noChangeArrowheads="1"/>
          </p:cNvSpPr>
          <p:nvPr/>
        </p:nvSpPr>
        <p:spPr bwMode="auto">
          <a:xfrm>
            <a:off x="457200" y="274638"/>
            <a:ext cx="8229600" cy="346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Интерферондардың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негізгі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әсері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4194308" name="Group 40"/>
          <p:cNvGraphicFramePr>
            <a:graphicFrameLocks/>
          </p:cNvGraphicFramePr>
          <p:nvPr/>
        </p:nvGraphicFramePr>
        <p:xfrm>
          <a:off x="809836" y="1052736"/>
          <a:ext cx="7524327" cy="5157195"/>
        </p:xfrm>
        <a:graphic>
          <a:graphicData uri="http://schemas.openxmlformats.org/drawingml/2006/table">
            <a:tbl>
              <a:tblPr/>
              <a:tblGrid>
                <a:gridCol w="2421056"/>
                <a:gridCol w="1701535"/>
                <a:gridCol w="1700202"/>
                <a:gridCol w="1701534"/>
              </a:tblGrid>
              <a:tr h="9180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Интерферондардың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негізгі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әсері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α-интерферон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β-интерферон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γ-интерферон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9027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Ісікке қарсы әсері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күшті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күшті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орташа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9027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Вирусқа қарсы белсенділігі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күшті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күшті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әлсіз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9027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Иммуномодуляциялық белсенділіг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орташа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орташа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күшті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5446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Индукторлары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вирустар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вирустар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антигендер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9863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Негзігі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өндіруші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жасушалар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Лейкоциттер, макрофаг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Эпителий, фибробласттар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Т-хелпер,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табиғи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киллерлер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Rectangle 2"/>
          <p:cNvSpPr txBox="1">
            <a:spLocks noRot="1"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ИНТЕРФЕРОНДАРДЫҢ ҚЫЗМЕТІ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48615" name="Rectangle 4"/>
          <p:cNvSpPr>
            <a:spLocks noChangeArrowheads="1"/>
          </p:cNvSpPr>
          <p:nvPr/>
        </p:nvSpPr>
        <p:spPr bwMode="auto">
          <a:xfrm>
            <a:off x="468313" y="2133600"/>
            <a:ext cx="2592387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2800" b="1">
                <a:latin typeface="Times New Roman" pitchFamily="18" charset="0"/>
              </a:rPr>
              <a:t>Вируска </a:t>
            </a:r>
          </a:p>
          <a:p>
            <a:pPr algn="ctr"/>
            <a:r>
              <a:rPr lang="kk-KZ" sz="2800" b="1">
                <a:latin typeface="Times New Roman" pitchFamily="18" charset="0"/>
              </a:rPr>
              <a:t>қарсы әсер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1048616" name="Rectangle 5"/>
          <p:cNvSpPr>
            <a:spLocks noChangeArrowheads="1"/>
          </p:cNvSpPr>
          <p:nvPr/>
        </p:nvSpPr>
        <p:spPr bwMode="auto">
          <a:xfrm>
            <a:off x="468313" y="4292600"/>
            <a:ext cx="3600450" cy="13668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2800" b="1">
                <a:latin typeface="Times New Roman" pitchFamily="18" charset="0"/>
              </a:rPr>
              <a:t>Пролиферациялануға </a:t>
            </a:r>
          </a:p>
          <a:p>
            <a:pPr algn="ctr"/>
            <a:r>
              <a:rPr lang="kk-KZ" sz="2800" b="1">
                <a:latin typeface="Times New Roman" pitchFamily="18" charset="0"/>
              </a:rPr>
              <a:t>қарсы әсер </a:t>
            </a:r>
          </a:p>
          <a:p>
            <a:pPr algn="ctr"/>
            <a:r>
              <a:rPr lang="kk-KZ" sz="2800" b="1">
                <a:latin typeface="Times New Roman" pitchFamily="18" charset="0"/>
              </a:rPr>
              <a:t>(ісікке қарсы әсер)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1048617" name="Rectangle 6"/>
          <p:cNvSpPr>
            <a:spLocks noChangeArrowheads="1"/>
          </p:cNvSpPr>
          <p:nvPr/>
        </p:nvSpPr>
        <p:spPr bwMode="auto">
          <a:xfrm>
            <a:off x="4932363" y="4292600"/>
            <a:ext cx="3887787" cy="13668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2800" b="1">
                <a:latin typeface="Times New Roman" pitchFamily="18" charset="0"/>
              </a:rPr>
              <a:t>Иммуномодуляциялық </a:t>
            </a:r>
          </a:p>
          <a:p>
            <a:pPr algn="ctr"/>
            <a:r>
              <a:rPr lang="kk-KZ" sz="2800" b="1">
                <a:latin typeface="Times New Roman" pitchFamily="18" charset="0"/>
              </a:rPr>
              <a:t>әсер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1048618" name="Rectangle 7"/>
          <p:cNvSpPr>
            <a:spLocks noChangeArrowheads="1"/>
          </p:cNvSpPr>
          <p:nvPr/>
        </p:nvSpPr>
        <p:spPr bwMode="auto">
          <a:xfrm>
            <a:off x="5940425" y="2133600"/>
            <a:ext cx="2808288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2800" b="1">
                <a:latin typeface="Times New Roman" pitchFamily="18" charset="0"/>
              </a:rPr>
              <a:t>Бактерияға</a:t>
            </a:r>
          </a:p>
          <a:p>
            <a:pPr algn="ctr"/>
            <a:r>
              <a:rPr lang="kk-KZ" sz="2800" b="1">
                <a:latin typeface="Times New Roman" pitchFamily="18" charset="0"/>
              </a:rPr>
              <a:t>қарсы әсер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1048619" name="Line 9"/>
          <p:cNvSpPr>
            <a:spLocks noChangeShapeType="1"/>
          </p:cNvSpPr>
          <p:nvPr/>
        </p:nvSpPr>
        <p:spPr bwMode="auto">
          <a:xfrm flipH="1">
            <a:off x="2124075" y="1125538"/>
            <a:ext cx="1871663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48620" name="Line 10"/>
          <p:cNvSpPr>
            <a:spLocks noChangeShapeType="1"/>
          </p:cNvSpPr>
          <p:nvPr/>
        </p:nvSpPr>
        <p:spPr bwMode="auto">
          <a:xfrm>
            <a:off x="5076825" y="1052513"/>
            <a:ext cx="1871663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48621" name="Line 11"/>
          <p:cNvSpPr>
            <a:spLocks noChangeShapeType="1"/>
          </p:cNvSpPr>
          <p:nvPr/>
        </p:nvSpPr>
        <p:spPr bwMode="auto">
          <a:xfrm flipH="1">
            <a:off x="2771775" y="1052513"/>
            <a:ext cx="1512888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48622" name="Line 12"/>
          <p:cNvSpPr>
            <a:spLocks noChangeShapeType="1"/>
          </p:cNvSpPr>
          <p:nvPr/>
        </p:nvSpPr>
        <p:spPr bwMode="auto">
          <a:xfrm>
            <a:off x="4643438" y="981075"/>
            <a:ext cx="1223962" cy="3240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04664"/>
            <a:ext cx="7128792" cy="561662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75758" lnSpcReduction="20000"/>
          </a:bodyPr>
          <a:lstStyle/>
          <a:p>
            <a:pPr algn="just"/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ИФН-</a:t>
            </a:r>
            <a:r>
              <a:rPr lang="el-GR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ИФН-</a:t>
            </a:r>
            <a:r>
              <a:rPr lang="el-GR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β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құрылысы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жасуша-продуцентібойынша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ерекшеленсе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де,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әсер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ету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механизмдері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бірдей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Қалыпты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жағдайда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ИФН</a:t>
            </a:r>
            <a:r>
              <a:rPr lang="el-GR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 –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мононуклеарлы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фагоциттермен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осыдан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атауы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“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лейкоцитарлықИФН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”), ал ИФН-</a:t>
            </a:r>
            <a:r>
              <a:rPr lang="el-GR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β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фибробласттармен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(“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фибробласттық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ИФН”)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өндіріледі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Микробтардың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әсерінен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көптеген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жасушалардан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бөлінеді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ИЛ-1-діңпирогенді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әсеріненжәне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дене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қызуының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жоғарлауына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байланысты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жасушааралық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сұйықтықтардың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рН-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ың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төмендеуі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ИФН-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дың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өндірілуін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күшейтеді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І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типті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ИФН−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дың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қорғаныштық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әсері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құрамында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интерферондары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бар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жасушалардан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өндірілетін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олигоаденилатсинтетазаның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әсерінен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РНК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немесе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ДНК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репликациясының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тежелуі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нәтижесінде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іске</a:t>
            </a: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асырылады</a:t>
            </a:r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938535"/>
          </a:xfrm>
        </p:spPr>
        <p:txBody>
          <a:bodyPr/>
          <a:lstStyle/>
          <a:p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ЖОСПАР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0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496944" cy="5400600"/>
          </a:xfrm>
        </p:spPr>
        <p:txBody>
          <a:bodyPr>
            <a:normAutofit/>
          </a:bodyPr>
          <a:lstStyle/>
          <a:p>
            <a:pPr algn="l"/>
            <a:r>
              <a:rPr lang="kk-KZ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І. Кіріспе</a:t>
            </a:r>
          </a:p>
          <a:p>
            <a:pPr algn="l"/>
            <a:r>
              <a:rPr lang="kk-KZ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ІІ. Негізгі бөлім</a:t>
            </a:r>
          </a:p>
          <a:p>
            <a:pPr algn="l"/>
            <a:r>
              <a:rPr lang="kk-KZ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Цитокиндер. Түрлері</a:t>
            </a:r>
          </a:p>
          <a:p>
            <a:pPr algn="l"/>
            <a:r>
              <a:rPr lang="kk-KZ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ІІІ. Қорытынды </a:t>
            </a:r>
          </a:p>
          <a:p>
            <a:pPr algn="l"/>
            <a:r>
              <a:rPr lang="kk-KZ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kk-KZ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Пайдаланылған әдебиеттер</a:t>
            </a:r>
            <a:endPara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4464496" cy="5832648"/>
          </a:xfrm>
          <a:solidFill>
            <a:srgbClr val="FFC000"/>
          </a:solidFill>
        </p:spPr>
        <p:txBody>
          <a:bodyPr>
            <a:normAutofit fontScale="88889" lnSpcReduction="10000"/>
          </a:bodyPr>
          <a:lstStyle/>
          <a:p>
            <a:pPr algn="just"/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Хемокиндер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жасушалар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хемотаксисіне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жауапты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төменмолекулалық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цитокиндер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шамамен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40-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MIP, MCP, RANTES, 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ИЛ-8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т.б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.), (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қабыну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ошағына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лимфоциттер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лейкоциттерді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тартады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Лейкоциттердің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қозғалғыштығын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реттейді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971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056" y="620688"/>
            <a:ext cx="3889375" cy="568801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7848872" cy="5616624"/>
          </a:xfrm>
          <a:ln w="57150">
            <a:solidFill>
              <a:srgbClr val="FF0000"/>
            </a:solidFill>
          </a:ln>
        </p:spPr>
        <p:txBody>
          <a:bodyPr>
            <a:normAutofit fontScale="84375" lnSpcReduction="20000"/>
          </a:bodyPr>
          <a:lstStyle/>
          <a:p>
            <a:pPr algn="just"/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Цитокиннің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вирусқа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ісікке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активтілігін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күшейту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бірден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бірнеше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интерферон (альфа1, альфа2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т.б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синтезін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қадағалайтын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гендерді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тасымалдайтын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плазмидалық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векторлар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өнделген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Гибридті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интерферондар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клеткада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2’-5’-олигоизоаденилатсинтетаза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түзілуін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индуцирлейді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Осы фермент 2’-5’-байланысты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олигонуклеотидтер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синтезіне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қатысады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ал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вирустық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мРНҚ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ыдырататын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латентті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клеткалық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эндорибонуклеазаны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активтендіреді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Кейбір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гибридті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интерферондар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экспериментте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адамның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түрлі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өспе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клеткалар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дақылында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қарқынды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антипролиферативті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активтілігін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көрсетеді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иммунитетті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коррекциялайтын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қабілеті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бар.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Прямоугольник 3"/>
          <p:cNvSpPr/>
          <p:nvPr/>
        </p:nvSpPr>
        <p:spPr>
          <a:xfrm>
            <a:off x="323528" y="404664"/>
            <a:ext cx="4464496" cy="740664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kk-KZ" sz="20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ӨСУ ФАКТОРЛАРЫ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–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жасушаларда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ДНК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синтездейтін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ақуызды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молекулалар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тобы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.</a:t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Өсу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факторлары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жасушалардың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пролиферациялануында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жетілуінде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және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бағытталып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жылжуында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маңызды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роль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атқарады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. </a:t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Жасушалардың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өсу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факторларымен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әрекеттесуі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организмнің</a:t>
            </a:r>
            <a:r>
              <a:rPr lang="ru-RU" sz="2000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дұрыс</a:t>
            </a:r>
            <a:r>
              <a:rPr lang="ru-RU" sz="2000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дамуын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және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қорғаныс</a:t>
            </a:r>
            <a:r>
              <a:rPr lang="ru-RU" sz="2000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реакцияларын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қамтамасыз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етеді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Тұрақты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регенерацияланып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отыратын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ұлпалар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да (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мысалы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қан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эпителиі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мен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жасушалары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)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дің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жасушаларының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пролиферациялауының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реттелуін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талап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етеді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.  </a:t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Бұл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процестерді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бақылау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төмендесе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немесе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жойылса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қатерлі</a:t>
            </a:r>
            <a:r>
              <a:rPr lang="ru-RU" sz="2000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ісік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және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атеросклероз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сияқты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ауыр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ауруларға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алып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келеді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.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971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0" y="538127"/>
            <a:ext cx="4029075" cy="590073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Прямоугольник 1"/>
          <p:cNvSpPr/>
          <p:nvPr/>
        </p:nvSpPr>
        <p:spPr>
          <a:xfrm>
            <a:off x="270158" y="3861048"/>
            <a:ext cx="3437746" cy="24917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folHlink"/>
                </a:solidFill>
                <a:latin typeface="Times New Roman" pitchFamily="18" charset="0"/>
              </a:rPr>
              <a:t>Өсу</a:t>
            </a:r>
            <a:r>
              <a:rPr lang="ru-RU" dirty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folHlink"/>
                </a:solidFill>
                <a:latin typeface="Times New Roman" pitchFamily="18" charset="0"/>
              </a:rPr>
              <a:t>факторлары</a:t>
            </a:r>
            <a:r>
              <a:rPr lang="ru-RU" dirty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басқа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жасушалардан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рецепторларымен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ерекшеленетін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өз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нысана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жасушаларына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әсер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етеді</a:t>
            </a:r>
            <a:r>
              <a:rPr lang="ru-RU" dirty="0">
                <a:latin typeface="Times New Roman" pitchFamily="18" charset="0"/>
              </a:rPr>
              <a:t>. </a:t>
            </a:r>
            <a:br>
              <a:rPr lang="ru-RU" dirty="0">
                <a:latin typeface="Times New Roman" pitchFamily="18" charset="0"/>
              </a:rPr>
            </a:br>
            <a:r>
              <a:rPr lang="ru-RU" dirty="0">
                <a:latin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</a:rPr>
            </a:br>
            <a:r>
              <a:rPr lang="ru-RU" dirty="0" err="1">
                <a:latin typeface="Times New Roman" pitchFamily="18" charset="0"/>
              </a:rPr>
              <a:t>Нәтижесінде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жасуша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тыныш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қалыптан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шығып</a:t>
            </a:r>
            <a:r>
              <a:rPr lang="ru-RU" dirty="0">
                <a:latin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</a:rPr>
              <a:t>бөліне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</a:rPr>
              <a:t>бастайды</a:t>
            </a:r>
            <a:r>
              <a:rPr lang="ru-RU" dirty="0">
                <a:latin typeface="Times New Roman" pitchFamily="18" charset="0"/>
              </a:rPr>
              <a:t>.</a:t>
            </a:r>
            <a:r>
              <a:rPr lang="ru-RU" sz="2000" dirty="0"/>
              <a:t> </a:t>
            </a:r>
            <a:endParaRPr lang="ru-RU" dirty="0"/>
          </a:p>
        </p:txBody>
      </p:sp>
      <p:sp>
        <p:nvSpPr>
          <p:cNvPr id="1048628" name="Rectangle 2"/>
          <p:cNvSpPr txBox="1">
            <a:spLocks noRot="1" noChangeArrowheads="1"/>
          </p:cNvSpPr>
          <p:nvPr/>
        </p:nvSpPr>
        <p:spPr>
          <a:xfrm>
            <a:off x="467544" y="274638"/>
            <a:ext cx="8229600" cy="5667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i="1" dirty="0" err="1" smtClean="0">
                <a:solidFill>
                  <a:schemeClr val="folHlink"/>
                </a:solidFill>
                <a:latin typeface="Times New Roman" pitchFamily="18" charset="0"/>
              </a:rPr>
              <a:t>Өсу</a:t>
            </a:r>
            <a:r>
              <a:rPr lang="ru-RU" sz="3300" i="1" dirty="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3300" i="1" dirty="0" err="1" smtClean="0">
                <a:solidFill>
                  <a:schemeClr val="folHlink"/>
                </a:solidFill>
                <a:latin typeface="Times New Roman" pitchFamily="18" charset="0"/>
              </a:rPr>
              <a:t>факторларының</a:t>
            </a:r>
            <a:r>
              <a:rPr lang="ru-RU" sz="3300" i="1" dirty="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3300" i="1" dirty="0" err="1" smtClean="0">
                <a:solidFill>
                  <a:schemeClr val="folHlink"/>
                </a:solidFill>
                <a:latin typeface="Times New Roman" pitchFamily="18" charset="0"/>
              </a:rPr>
              <a:t>реттелуі</a:t>
            </a:r>
            <a:r>
              <a:rPr lang="ru-RU" sz="3300" i="1" dirty="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3300" i="1" dirty="0" err="1" smtClean="0">
                <a:solidFill>
                  <a:schemeClr val="folHlink"/>
                </a:solidFill>
                <a:latin typeface="Times New Roman" pitchFamily="18" charset="0"/>
              </a:rPr>
              <a:t>ережелері</a:t>
            </a:r>
            <a:endParaRPr lang="ru-RU" sz="3300" i="1" dirty="0">
              <a:solidFill>
                <a:schemeClr val="folHlink"/>
              </a:solidFill>
              <a:latin typeface="Times New Roman" pitchFamily="18" charset="0"/>
            </a:endParaRPr>
          </a:p>
        </p:txBody>
      </p:sp>
      <p:sp>
        <p:nvSpPr>
          <p:cNvPr id="1048629" name="Rectangle 3"/>
          <p:cNvSpPr txBox="1">
            <a:spLocks noChangeArrowheads="1"/>
          </p:cNvSpPr>
          <p:nvPr/>
        </p:nvSpPr>
        <p:spPr>
          <a:xfrm>
            <a:off x="467544" y="1124744"/>
            <a:ext cx="8229600" cy="2232248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000" dirty="0" err="1" smtClean="0">
                <a:latin typeface="Times New Roman" pitchFamily="18" charset="0"/>
              </a:rPr>
              <a:t>Организмнің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қалыпты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жасушаларының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тіршілігін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қамтамасыз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ету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үшін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олар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спецификалық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өсу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факторларымен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әрекеттесуі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керек</a:t>
            </a:r>
            <a:endParaRPr lang="ru-RU" sz="20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000" dirty="0" err="1" smtClean="0">
                <a:latin typeface="Times New Roman" pitchFamily="18" charset="0"/>
              </a:rPr>
              <a:t>Бір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бірнеше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өсу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факторларымен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әрекеттесе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алады</a:t>
            </a:r>
            <a:r>
              <a:rPr lang="ru-RU" sz="2000" dirty="0" smtClean="0">
                <a:latin typeface="Times New Roman" pitchFamily="18" charset="0"/>
              </a:rPr>
              <a:t>; </a:t>
            </a:r>
            <a:r>
              <a:rPr lang="ru-RU" sz="2000" dirty="0" err="1" smtClean="0">
                <a:latin typeface="Times New Roman" pitchFamily="18" charset="0"/>
              </a:rPr>
              <a:t>бір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өсу</a:t>
            </a:r>
            <a:r>
              <a:rPr lang="ru-RU" sz="2000" dirty="0" smtClean="0">
                <a:latin typeface="Times New Roman" pitchFamily="18" charset="0"/>
              </a:rPr>
              <a:t> факторы </a:t>
            </a:r>
            <a:r>
              <a:rPr lang="ru-RU" sz="2000" dirty="0" err="1" smtClean="0">
                <a:latin typeface="Times New Roman" pitchFamily="18" charset="0"/>
              </a:rPr>
              <a:t>әртүрлі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жасушаларға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әсер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ете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алады</a:t>
            </a:r>
            <a:r>
              <a:rPr lang="ru-RU" sz="2000" dirty="0" smtClean="0">
                <a:latin typeface="Times New Roman" pitchFamily="18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ru-RU" sz="2000" dirty="0" err="1" smtClean="0">
                <a:latin typeface="Times New Roman" pitchFamily="18" charset="0"/>
              </a:rPr>
              <a:t>Өсу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факторының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экспрессиялану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деңгейі</a:t>
            </a:r>
            <a:r>
              <a:rPr lang="ru-RU" sz="2000" dirty="0" smtClean="0">
                <a:latin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</a:rPr>
              <a:t>сонымен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бірге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оның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сезімталдығы</a:t>
            </a:r>
            <a:r>
              <a:rPr lang="ru-RU" sz="2000" dirty="0" smtClean="0">
                <a:latin typeface="Times New Roman" pitchFamily="18" charset="0"/>
              </a:rPr>
              <a:t> мен </a:t>
            </a:r>
            <a:r>
              <a:rPr lang="ru-RU" sz="2000" dirty="0" err="1" smtClean="0">
                <a:latin typeface="Times New Roman" pitchFamily="18" charset="0"/>
              </a:rPr>
              <a:t>жауап</a:t>
            </a:r>
            <a:r>
              <a:rPr lang="ru-RU" sz="2000" dirty="0" smtClean="0">
                <a:latin typeface="Times New Roman" pitchFamily="18" charset="0"/>
              </a:rPr>
              <a:t> беру </a:t>
            </a:r>
            <a:r>
              <a:rPr lang="ru-RU" sz="2000" dirty="0" err="1" smtClean="0">
                <a:latin typeface="Times New Roman" pitchFamily="18" charset="0"/>
              </a:rPr>
              <a:t>сипаты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әрбір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жасушаға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спецификалы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болып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табылады</a:t>
            </a:r>
            <a:r>
              <a:rPr lang="ru-RU" sz="2000" dirty="0" smtClean="0">
                <a:latin typeface="Times New Roman" pitchFamily="18" charset="0"/>
              </a:rPr>
              <a:t>.  </a:t>
            </a:r>
            <a:endParaRPr lang="ru-RU" sz="2000" dirty="0">
              <a:latin typeface="Times New Roman" pitchFamily="18" charset="0"/>
            </a:endParaRPr>
          </a:p>
        </p:txBody>
      </p:sp>
      <p:pic>
        <p:nvPicPr>
          <p:cNvPr id="20971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6088" y="3573016"/>
            <a:ext cx="4598176" cy="29876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Rectangle 2"/>
          <p:cNvSpPr txBox="1">
            <a:spLocks noRot="1" noChangeArrowheads="1"/>
          </p:cNvSpPr>
          <p:nvPr/>
        </p:nvSpPr>
        <p:spPr>
          <a:xfrm>
            <a:off x="328412" y="120091"/>
            <a:ext cx="8229600" cy="3460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28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ӨСУ ФАКТОРЛАРЫ</a:t>
            </a:r>
            <a:endParaRPr lang="ru-RU" sz="2800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4194309" name="Group 49"/>
          <p:cNvGraphicFramePr>
            <a:graphicFrameLocks/>
          </p:cNvGraphicFramePr>
          <p:nvPr/>
        </p:nvGraphicFramePr>
        <p:xfrm>
          <a:off x="655401" y="980728"/>
          <a:ext cx="7575622" cy="5589293"/>
        </p:xfrm>
        <a:graphic>
          <a:graphicData uri="http://schemas.openxmlformats.org/drawingml/2006/table">
            <a:tbl>
              <a:tblPr/>
              <a:tblGrid>
                <a:gridCol w="923360"/>
                <a:gridCol w="1539838"/>
                <a:gridCol w="1725867"/>
                <a:gridCol w="3386557"/>
              </a:tblGrid>
              <a:tr h="6294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CSF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Аталуы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Өндіруші жасуша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Қызметі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2737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G-CSF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Гранулоциттік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CSF</a:t>
                      </a: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Сүйек кемігінің жасушалары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Моноцит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макрофаг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Гранулоциттердің өсуі, жетілуі, белсенуі күшейеді.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9163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-CSF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Моноциттік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CSF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Моноцит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макрофаг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Макрофагтардың өсуі, жетілуі, белсенуі күшейеді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201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-CSF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Гранулоциттік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моноциттік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CSF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Моноцит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макрофаг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Гранулоциттер мен моноциттердің өсуі, жетілуі, белсенуі күшейеді.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5575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TGF-</a:t>
                      </a: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бета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Бета трансформа-циялаушы өсу факторы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В және 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Моноцит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макрофаг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В және Т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жасушалардың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қызметін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тежейді</a:t>
                      </a:r>
                      <a:r>
                        <a:rPr kumimoji="0" lang="kk-K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макрофагтардың, нейтрофилдердің, табиғи киллерлердің қызметін тежейді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Rectangle 2"/>
          <p:cNvSpPr txBox="1">
            <a:spLocks noRot="1" noChangeArrowheads="1"/>
          </p:cNvSpPr>
          <p:nvPr/>
        </p:nvSpPr>
        <p:spPr>
          <a:xfrm>
            <a:off x="539750" y="333375"/>
            <a:ext cx="8137525" cy="800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3200" i="1" smtClean="0">
                <a:solidFill>
                  <a:schemeClr val="folHlink"/>
                </a:solidFill>
                <a:latin typeface="Times New Roman" pitchFamily="18" charset="0"/>
              </a:rPr>
              <a:t>ІСІК НЕКРОЗДАУШЫ ФАКТОРЛАР</a:t>
            </a:r>
            <a:endParaRPr lang="ru-RU" sz="3200" i="1">
              <a:solidFill>
                <a:schemeClr val="folHlink"/>
              </a:solidFill>
              <a:latin typeface="Times New Roman" pitchFamily="18" charset="0"/>
            </a:endParaRPr>
          </a:p>
        </p:txBody>
      </p:sp>
      <p:graphicFrame>
        <p:nvGraphicFramePr>
          <p:cNvPr id="4194310" name="Group 39"/>
          <p:cNvGraphicFramePr>
            <a:graphicFrameLocks/>
          </p:cNvGraphicFramePr>
          <p:nvPr/>
        </p:nvGraphicFramePr>
        <p:xfrm>
          <a:off x="179388" y="1557338"/>
          <a:ext cx="8642350" cy="4338955"/>
        </p:xfrm>
        <a:graphic>
          <a:graphicData uri="http://schemas.openxmlformats.org/drawingml/2006/table">
            <a:tbl>
              <a:tblPr/>
              <a:tblGrid>
                <a:gridCol w="1008062"/>
                <a:gridCol w="1368425"/>
                <a:gridCol w="2160588"/>
                <a:gridCol w="4105275"/>
              </a:tblGrid>
              <a:tr h="585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CSF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Аталуы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Өндіруші жасуша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Қызметі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2293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Альфа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ІНФ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Кахексин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Моноцит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макрофаг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В және Т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Фагоциттік жасушалардың жою белсенділігі күшейеді.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Т-</a:t>
                      </a: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-хелперлерден лимфокиндердің бөлінуі жоғарылайды және В-жасушалардың өсуі белсенеді.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Ісік жасушаларының некроздау.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ПГ, ИЛ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-1, ИЛ-6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Бета 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-І</a:t>
                      </a:r>
                      <a:r>
                        <a:rPr kumimoji="0" lang="kk-K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НФ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Лимфо-токсин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лимфоцит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</a:pPr>
                      <a:r>
                        <a:rPr kumimoji="0" lang="kk-K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Нысана жасушалардың апоптоздалуы.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07988"/>
            <a:ext cx="8205787" cy="60483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8136904" cy="583264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6875"/>
          </a:bodyPr>
          <a:lstStyle/>
          <a:p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Цитокиндердің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ерекшеліктеріне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жататындар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жасушалардың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бірнеше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түрімен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өндіріле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алады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бірнеше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цитокинді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өндіреді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бірнеше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түрлі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жасушаларға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әсер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ете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алады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Әр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түрлі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цитокиндер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белгілі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жасушаның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белгілі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қызметін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шақырады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Rectangle 2"/>
          <p:cNvSpPr txBox="1">
            <a:spLocks noRot="1" noChangeArrowheads="1"/>
          </p:cNvSpPr>
          <p:nvPr/>
        </p:nvSpPr>
        <p:spPr>
          <a:xfrm>
            <a:off x="468313" y="0"/>
            <a:ext cx="8229600" cy="7064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Цитокиндердің әсері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4194311" name="Group 70"/>
          <p:cNvGraphicFramePr>
            <a:graphicFrameLocks/>
          </p:cNvGraphicFramePr>
          <p:nvPr/>
        </p:nvGraphicFramePr>
        <p:xfrm>
          <a:off x="604925" y="715985"/>
          <a:ext cx="7956376" cy="5859897"/>
        </p:xfrm>
        <a:graphic>
          <a:graphicData uri="http://schemas.openxmlformats.org/drawingml/2006/table">
            <a:tbl>
              <a:tblPr/>
              <a:tblGrid>
                <a:gridCol w="1848200"/>
                <a:gridCol w="4573535"/>
                <a:gridCol w="1534641"/>
              </a:tblGrid>
              <a:tr h="5707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Мүшелер мен жүйелер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Цитокиндердің әсер етуі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Цитокиндер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6454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Орталық жүйке жүйесі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Мінез-құлықтың өзгеруі, тәбеттің төмендеуі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ИЛ-1,6,8,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TNF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982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Гипоталамус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гипофиз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Қызба, гормондардың және рилизинг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факторлардың синтезделуінің өзгеруі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ИЛ-1,6,8,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TNF, INF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701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Эндокринді жүйе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Стероидты және басқа гормондардың деңгейінің өзгеруі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ИЛ-1,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TNF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206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Бауыр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Жедел фазалық ақуыздардың және комплемент компоненттерінің көп синдезделуі, альбумин синтезінің төмендеуі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ИЛ-1,6,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TNF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982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Сүйек кемігі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Гемопоэздың күшеюі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ИЛ-1,3,6,7,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CSF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701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Қан плазмасы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kk-K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Қан ұюының күшеюі, қанның иондық құрылысының өзгеруі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ИЛ-1,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TNF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Қорытынды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40" name="Объект 2"/>
          <p:cNvSpPr>
            <a:spLocks noGrp="1"/>
          </p:cNvSpPr>
          <p:nvPr>
            <p:ph idx="1"/>
          </p:nvPr>
        </p:nvSpPr>
        <p:spPr>
          <a:xfrm>
            <a:off x="611560" y="1556792"/>
            <a:ext cx="7859216" cy="45259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Цитокиндер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–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аралық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әрекеттесуді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қамтамасыз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ететін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белсенген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иммундық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жасушалардың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ақуыздары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ru-RU" i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Цитокиндер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эстафеталық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 принцип </a:t>
            </a:r>
            <a:r>
              <a:rPr lang="ru-RU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бойынша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әсер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етеді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: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бір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цитокин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жасушаға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әсер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етіп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одан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басқа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цитокиндер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бөлініп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шығады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(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цитокинді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каскад).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650503"/>
          </a:xfrm>
        </p:spPr>
        <p:txBody>
          <a:bodyPr>
            <a:normAutofit fontScale="90000"/>
          </a:bodyPr>
          <a:lstStyle/>
          <a:p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КІРІСПЕ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0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268760"/>
            <a:ext cx="7416824" cy="460851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85625" lnSpcReduction="10000"/>
          </a:bodyPr>
          <a:lstStyle/>
          <a:p>
            <a:pPr algn="just"/>
            <a:r>
              <a:rPr lang="kk-K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Цитокиндер - түрлі антигендерге қарсы иммундық жауапта және арнайы емес қорғаныста орын алатын иммунды жүйенің жасушаларының арасындағы кең және күрделі ара – қатынастарды қамтамасыз ететін иммунды жүйенің белсендірілген жасушаларының  нәруызды емес полипептидті өнімдері болып табылатын медиаторлар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Цитокиндер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ХХ-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ғасырдың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30-жылдары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жануарлардың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вируспен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жұқтыруы,оларды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басқа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вирустардың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әсерінен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сақтайтыны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анықталды.Бұл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ағза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құбылысын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вирустық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интерференция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атады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Rectangle 2"/>
          <p:cNvSpPr txBox="1">
            <a:spLocks noRot="1" noChangeArrowheads="1"/>
          </p:cNvSpPr>
          <p:nvPr/>
        </p:nvSpPr>
        <p:spPr>
          <a:xfrm>
            <a:off x="467544" y="620688"/>
            <a:ext cx="7975600" cy="55446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i="1" dirty="0" err="1" smtClean="0">
                <a:solidFill>
                  <a:srgbClr val="FFFF00"/>
                </a:solidFill>
                <a:latin typeface="Times New Roman" pitchFamily="18" charset="0"/>
              </a:rPr>
              <a:t>Цитокиндер</a:t>
            </a:r>
            <a:r>
              <a:rPr lang="ru-RU" sz="3600" dirty="0" smtClean="0">
                <a:solidFill>
                  <a:schemeClr val="folHlink"/>
                </a:solidFill>
                <a:latin typeface="Times New Roman" pitchFamily="18" charset="0"/>
              </a:rPr>
              <a:t> –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жасуша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аралық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әрекеттесуді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қамтамасыз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ететін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белсенген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иммундық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жасушалардың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ақуыздары</a:t>
            </a:r>
            <a:r>
              <a:rPr lang="ru-RU" sz="3600" dirty="0" smtClean="0">
                <a:latin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</a:rPr>
            </a:br>
            <a:r>
              <a:rPr lang="ru-RU" sz="3600" i="1" dirty="0" err="1" smtClean="0">
                <a:solidFill>
                  <a:srgbClr val="FFFF00"/>
                </a:solidFill>
                <a:latin typeface="Times New Roman" pitchFamily="18" charset="0"/>
              </a:rPr>
              <a:t>Цитокиндер</a:t>
            </a:r>
            <a:r>
              <a:rPr lang="ru-RU" sz="36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3600" i="1" dirty="0" err="1" smtClean="0">
                <a:solidFill>
                  <a:srgbClr val="FFFF00"/>
                </a:solidFill>
                <a:latin typeface="Times New Roman" pitchFamily="18" charset="0"/>
              </a:rPr>
              <a:t>эстафеталық</a:t>
            </a:r>
            <a:r>
              <a:rPr lang="ru-RU" sz="3600" i="1" dirty="0" smtClean="0">
                <a:solidFill>
                  <a:srgbClr val="FFFF00"/>
                </a:solidFill>
                <a:latin typeface="Times New Roman" pitchFamily="18" charset="0"/>
              </a:rPr>
              <a:t>  принцип </a:t>
            </a:r>
            <a:r>
              <a:rPr lang="ru-RU" sz="3600" i="1" dirty="0" err="1" smtClean="0">
                <a:solidFill>
                  <a:srgbClr val="FFFF00"/>
                </a:solidFill>
                <a:latin typeface="Times New Roman" pitchFamily="18" charset="0"/>
              </a:rPr>
              <a:t>бойынша</a:t>
            </a:r>
            <a:r>
              <a:rPr lang="ru-RU" sz="36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3600" i="1" dirty="0" err="1" smtClean="0">
                <a:solidFill>
                  <a:srgbClr val="FFFF00"/>
                </a:solidFill>
                <a:latin typeface="Times New Roman" pitchFamily="18" charset="0"/>
              </a:rPr>
              <a:t>әсер</a:t>
            </a:r>
            <a:r>
              <a:rPr lang="ru-RU" sz="36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3600" i="1" dirty="0" err="1" smtClean="0">
                <a:solidFill>
                  <a:srgbClr val="FFFF00"/>
                </a:solidFill>
                <a:latin typeface="Times New Roman" pitchFamily="18" charset="0"/>
              </a:rPr>
              <a:t>етеді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</a:rPr>
              <a:t>: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бір</a:t>
            </a:r>
            <a:r>
              <a:rPr lang="ru-RU" sz="3600" dirty="0" smtClean="0">
                <a:latin typeface="Times New Roman" pitchFamily="18" charset="0"/>
              </a:rPr>
              <a:t> цитокин </a:t>
            </a:r>
            <a:r>
              <a:rPr lang="ru-RU" sz="3600" dirty="0" err="1" smtClean="0">
                <a:latin typeface="Times New Roman" pitchFamily="18" charset="0"/>
              </a:rPr>
              <a:t>жасушаға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әсер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етіп</a:t>
            </a:r>
            <a:r>
              <a:rPr lang="ru-RU" sz="3600" dirty="0" smtClean="0">
                <a:latin typeface="Times New Roman" pitchFamily="18" charset="0"/>
              </a:rPr>
              <a:t>, </a:t>
            </a:r>
            <a:r>
              <a:rPr lang="ru-RU" sz="3600" dirty="0" err="1" smtClean="0">
                <a:latin typeface="Times New Roman" pitchFamily="18" charset="0"/>
              </a:rPr>
              <a:t>одан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басқа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цитокиндер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бөлініп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</a:rPr>
              <a:t>шығады</a:t>
            </a:r>
            <a:r>
              <a:rPr lang="ru-RU" sz="3600" dirty="0" smtClean="0">
                <a:latin typeface="Times New Roman" pitchFamily="18" charset="0"/>
              </a:rPr>
              <a:t> (</a:t>
            </a:r>
            <a:r>
              <a:rPr lang="ru-RU" sz="3600" dirty="0" err="1" smtClean="0">
                <a:latin typeface="Times New Roman" pitchFamily="18" charset="0"/>
              </a:rPr>
              <a:t>цитокинді</a:t>
            </a:r>
            <a:r>
              <a:rPr lang="ru-RU" sz="3600" dirty="0" smtClean="0">
                <a:latin typeface="Times New Roman" pitchFamily="18" charset="0"/>
              </a:rPr>
              <a:t> каскад).</a:t>
            </a:r>
            <a:endParaRPr lang="ru-RU" sz="36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5" name="Схема 4"/>
          <p:cNvGraphicFramePr>
            <a:graphicFrameLocks/>
          </p:cNvGraphicFramePr>
          <p:nvPr/>
        </p:nvGraphicFramePr>
        <p:xfrm>
          <a:off x="431800" y="549275"/>
          <a:ext cx="8208963" cy="550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Rectangle 2"/>
          <p:cNvSpPr txBox="1">
            <a:spLocks noRot="1" noChangeArrowheads="1"/>
          </p:cNvSpPr>
          <p:nvPr/>
        </p:nvSpPr>
        <p:spPr>
          <a:xfrm>
            <a:off x="-69658" y="0"/>
            <a:ext cx="8756458" cy="7656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700" i="1" smtClean="0">
                <a:solidFill>
                  <a:schemeClr val="folHlink"/>
                </a:solidFill>
                <a:latin typeface="Times New Roman" pitchFamily="18" charset="0"/>
              </a:rPr>
              <a:t>     </a:t>
            </a:r>
            <a:r>
              <a:rPr lang="ru-RU" sz="3700" i="1" u="sng" smtClean="0">
                <a:solidFill>
                  <a:schemeClr val="folHlink"/>
                </a:solidFill>
                <a:latin typeface="Times New Roman" pitchFamily="18" charset="0"/>
              </a:rPr>
              <a:t>Цитокиндердің әсер ету механизмі</a:t>
            </a:r>
            <a:endParaRPr lang="ru-RU" sz="3700" i="1" u="sng">
              <a:solidFill>
                <a:schemeClr val="folHlink"/>
              </a:solidFill>
              <a:latin typeface="Times New Roman" pitchFamily="18" charset="0"/>
            </a:endParaRPr>
          </a:p>
        </p:txBody>
      </p:sp>
      <p:sp>
        <p:nvSpPr>
          <p:cNvPr id="1048599" name="Rectangle 3"/>
          <p:cNvSpPr txBox="1">
            <a:spLocks noChangeArrowheads="1"/>
          </p:cNvSpPr>
          <p:nvPr/>
        </p:nvSpPr>
        <p:spPr>
          <a:xfrm>
            <a:off x="539552" y="1124744"/>
            <a:ext cx="7848871" cy="5041106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2000" b="1" dirty="0" err="1" smtClean="0">
                <a:solidFill>
                  <a:schemeClr val="folHlink"/>
                </a:solidFill>
                <a:latin typeface="Times New Roman" pitchFamily="18" charset="0"/>
              </a:rPr>
              <a:t>Интракринді</a:t>
            </a:r>
            <a:r>
              <a:rPr lang="ru-RU" sz="2000" b="1" dirty="0" smtClean="0">
                <a:solidFill>
                  <a:schemeClr val="folHlink"/>
                </a:solidFill>
                <a:latin typeface="Times New Roman" pitchFamily="18" charset="0"/>
              </a:rPr>
              <a:t> механизм</a:t>
            </a:r>
            <a:r>
              <a:rPr lang="ru-RU" sz="2000" dirty="0" smtClean="0">
                <a:latin typeface="Times New Roman" pitchFamily="18" charset="0"/>
              </a:rPr>
              <a:t> – </a:t>
            </a:r>
            <a:r>
              <a:rPr lang="ru-RU" sz="2000" dirty="0" err="1" smtClean="0">
                <a:latin typeface="Times New Roman" pitchFamily="18" charset="0"/>
              </a:rPr>
              <a:t>цитокиндердің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өндіруші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жасушаның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ішінен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әсер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ету</a:t>
            </a:r>
            <a:r>
              <a:rPr lang="ru-RU" sz="2000" dirty="0" smtClean="0">
                <a:latin typeface="Times New Roman" pitchFamily="18" charset="0"/>
              </a:rPr>
              <a:t>; </a:t>
            </a:r>
            <a:r>
              <a:rPr lang="ru-RU" sz="2000" dirty="0" err="1" smtClean="0">
                <a:latin typeface="Times New Roman" pitchFamily="18" charset="0"/>
              </a:rPr>
              <a:t>цитокиндердің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ішілік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спецификалық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рецепторлармен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байланысуы</a:t>
            </a:r>
            <a:r>
              <a:rPr lang="ru-RU" sz="2000" dirty="0" smtClean="0">
                <a:latin typeface="Times New Roman" pitchFamily="18" charset="0"/>
              </a:rPr>
              <a:t>.</a:t>
            </a:r>
            <a:br>
              <a:rPr lang="ru-RU" sz="2000" dirty="0" smtClean="0">
                <a:latin typeface="Times New Roman" pitchFamily="18" charset="0"/>
              </a:rPr>
            </a:br>
            <a:endParaRPr lang="ru-RU" sz="20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000" b="1" dirty="0" err="1" smtClean="0">
                <a:solidFill>
                  <a:schemeClr val="folHlink"/>
                </a:solidFill>
                <a:latin typeface="Times New Roman" pitchFamily="18" charset="0"/>
              </a:rPr>
              <a:t>Аутокринді</a:t>
            </a:r>
            <a:r>
              <a:rPr lang="ru-RU" sz="2000" b="1" dirty="0" smtClean="0">
                <a:solidFill>
                  <a:schemeClr val="folHlink"/>
                </a:solidFill>
                <a:latin typeface="Times New Roman" pitchFamily="18" charset="0"/>
              </a:rPr>
              <a:t> механизм</a:t>
            </a:r>
            <a:r>
              <a:rPr lang="ru-RU" sz="2000" dirty="0" smtClean="0">
                <a:latin typeface="Times New Roman" pitchFamily="18" charset="0"/>
              </a:rPr>
              <a:t> – </a:t>
            </a:r>
            <a:r>
              <a:rPr lang="ru-RU" sz="2000" dirty="0" err="1" smtClean="0">
                <a:latin typeface="Times New Roman" pitchFamily="18" charset="0"/>
              </a:rPr>
              <a:t>цитокиннің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өзі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бөлінген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жасушасына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әсер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етуі</a:t>
            </a:r>
            <a:r>
              <a:rPr lang="ru-RU" sz="2000" dirty="0" smtClean="0">
                <a:latin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</a:rPr>
              <a:t>Мысалы</a:t>
            </a:r>
            <a:r>
              <a:rPr lang="ru-RU" sz="2000" dirty="0" smtClean="0">
                <a:latin typeface="Times New Roman" pitchFamily="18" charset="0"/>
              </a:rPr>
              <a:t>, интерлейкин-1, -6 -18, ІНФα </a:t>
            </a:r>
            <a:r>
              <a:rPr lang="ru-RU" sz="2000" dirty="0" err="1" smtClean="0">
                <a:latin typeface="Times New Roman" pitchFamily="18" charset="0"/>
              </a:rPr>
              <a:t>моноциттер</a:t>
            </a:r>
            <a:r>
              <a:rPr lang="ru-RU" sz="2000" dirty="0" smtClean="0">
                <a:latin typeface="Times New Roman" pitchFamily="18" charset="0"/>
              </a:rPr>
              <a:t>/</a:t>
            </a:r>
            <a:r>
              <a:rPr lang="ru-RU" sz="2000" dirty="0" err="1" smtClean="0">
                <a:latin typeface="Times New Roman" pitchFamily="18" charset="0"/>
              </a:rPr>
              <a:t>макрофагтар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үшін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аутокринді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белсендіруші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факторлар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болып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табылады</a:t>
            </a:r>
            <a:r>
              <a:rPr lang="ru-RU" sz="2000" dirty="0" smtClean="0">
                <a:latin typeface="Times New Roman" pitchFamily="18" charset="0"/>
              </a:rPr>
              <a:t>.</a:t>
            </a:r>
            <a:br>
              <a:rPr lang="ru-RU" sz="2000" dirty="0" smtClean="0">
                <a:latin typeface="Times New Roman" pitchFamily="18" charset="0"/>
              </a:rPr>
            </a:br>
            <a:endParaRPr lang="ru-RU" sz="20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000" b="1" dirty="0" err="1" smtClean="0">
                <a:solidFill>
                  <a:schemeClr val="folHlink"/>
                </a:solidFill>
                <a:latin typeface="Times New Roman" pitchFamily="18" charset="0"/>
              </a:rPr>
              <a:t>Паракринді</a:t>
            </a:r>
            <a:r>
              <a:rPr lang="ru-RU" sz="2000" b="1" dirty="0" smtClean="0">
                <a:solidFill>
                  <a:schemeClr val="folHlink"/>
                </a:solidFill>
                <a:latin typeface="Times New Roman" pitchFamily="18" charset="0"/>
              </a:rPr>
              <a:t> механизм</a:t>
            </a:r>
            <a:r>
              <a:rPr lang="ru-RU" sz="2000" dirty="0" smtClean="0">
                <a:latin typeface="Times New Roman" pitchFamily="18" charset="0"/>
              </a:rPr>
              <a:t> – </a:t>
            </a:r>
            <a:r>
              <a:rPr lang="ru-RU" sz="2000" dirty="0" err="1" smtClean="0">
                <a:latin typeface="Times New Roman" pitchFamily="18" charset="0"/>
              </a:rPr>
              <a:t>циток</a:t>
            </a:r>
            <a:r>
              <a:rPr lang="kk-KZ" sz="2000" dirty="0" smtClean="0">
                <a:latin typeface="Times New Roman" pitchFamily="18" charset="0"/>
              </a:rPr>
              <a:t>и</a:t>
            </a:r>
            <a:r>
              <a:rPr lang="ru-RU" sz="2000" dirty="0" err="1" smtClean="0">
                <a:latin typeface="Times New Roman" pitchFamily="18" charset="0"/>
              </a:rPr>
              <a:t>ндердің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жақын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орналасқан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жасушалар</a:t>
            </a:r>
            <a:r>
              <a:rPr lang="ru-RU" sz="2000" dirty="0" smtClean="0">
                <a:latin typeface="Times New Roman" pitchFamily="18" charset="0"/>
              </a:rPr>
              <a:t> мен </a:t>
            </a:r>
            <a:r>
              <a:rPr lang="ru-RU" sz="2000" dirty="0" err="1" smtClean="0">
                <a:latin typeface="Times New Roman" pitchFamily="18" charset="0"/>
              </a:rPr>
              <a:t>ұлпаларға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әсер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етуі</a:t>
            </a:r>
            <a:r>
              <a:rPr lang="ru-RU" sz="2000" dirty="0" smtClean="0">
                <a:latin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</a:rPr>
              <a:t>Мысалы</a:t>
            </a:r>
            <a:r>
              <a:rPr lang="ru-RU" sz="2000" dirty="0" smtClean="0">
                <a:latin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</a:rPr>
              <a:t>макрофагтан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бөлінетін</a:t>
            </a:r>
            <a:r>
              <a:rPr lang="ru-RU" sz="2000" dirty="0" smtClean="0">
                <a:latin typeface="Times New Roman" pitchFamily="18" charset="0"/>
              </a:rPr>
              <a:t> ИЛ-1, -6 -12 </a:t>
            </a:r>
            <a:r>
              <a:rPr lang="ru-RU" sz="2000" dirty="0" err="1" smtClean="0">
                <a:latin typeface="Times New Roman" pitchFamily="18" charset="0"/>
              </a:rPr>
              <a:t>және</a:t>
            </a:r>
            <a:r>
              <a:rPr lang="ru-RU" sz="2000" dirty="0" smtClean="0">
                <a:latin typeface="Times New Roman" pitchFamily="18" charset="0"/>
              </a:rPr>
              <a:t> -18, ІНФα Т-</a:t>
            </a:r>
            <a:r>
              <a:rPr lang="ru-RU" sz="2000" dirty="0" err="1" smtClean="0">
                <a:latin typeface="Times New Roman" pitchFamily="18" charset="0"/>
              </a:rPr>
              <a:t>хелперді</a:t>
            </a:r>
            <a:r>
              <a:rPr lang="ru-RU" sz="2000" dirty="0" smtClean="0">
                <a:latin typeface="Times New Roman" pitchFamily="18" charset="0"/>
              </a:rPr>
              <a:t> (Th0) </a:t>
            </a:r>
            <a:r>
              <a:rPr lang="ru-RU" sz="2000" dirty="0" err="1" smtClean="0">
                <a:latin typeface="Times New Roman" pitchFamily="18" charset="0"/>
              </a:rPr>
              <a:t>белсендіреді</a:t>
            </a:r>
            <a:r>
              <a:rPr lang="ru-RU" sz="2000" dirty="0" smtClean="0"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0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000" b="1" dirty="0" err="1" smtClean="0">
                <a:solidFill>
                  <a:schemeClr val="folHlink"/>
                </a:solidFill>
                <a:latin typeface="Times New Roman" pitchFamily="18" charset="0"/>
              </a:rPr>
              <a:t>Эндокринді</a:t>
            </a:r>
            <a:r>
              <a:rPr lang="ru-RU" sz="2000" b="1" dirty="0" smtClean="0">
                <a:solidFill>
                  <a:schemeClr val="folHlink"/>
                </a:solidFill>
                <a:latin typeface="Times New Roman" pitchFamily="18" charset="0"/>
              </a:rPr>
              <a:t> механизм</a:t>
            </a:r>
            <a:r>
              <a:rPr lang="ru-RU" sz="2000" dirty="0" smtClean="0">
                <a:latin typeface="Times New Roman" pitchFamily="18" charset="0"/>
              </a:rPr>
              <a:t> – </a:t>
            </a:r>
            <a:r>
              <a:rPr lang="ru-RU" sz="2000" dirty="0" err="1" smtClean="0">
                <a:latin typeface="Times New Roman" pitchFamily="18" charset="0"/>
              </a:rPr>
              <a:t>цитокиннің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өндіруші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жасушадан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алыс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орналасқан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жасушаларға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әсер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етуі</a:t>
            </a:r>
            <a:r>
              <a:rPr lang="ru-RU" sz="2000" dirty="0" smtClean="0">
                <a:latin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</a:rPr>
              <a:t>Мысалы</a:t>
            </a:r>
            <a:r>
              <a:rPr lang="ru-RU" sz="2000" dirty="0" smtClean="0">
                <a:latin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</a:rPr>
              <a:t>аутокринді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және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паракринді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әсер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етуші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қашықтықта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иммундық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реттеуші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әсер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етуі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мүмкін</a:t>
            </a:r>
            <a:r>
              <a:rPr lang="ru-RU" sz="2000" dirty="0" smtClean="0">
                <a:latin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</a:rPr>
              <a:t>пирогенді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әсері</a:t>
            </a:r>
            <a:r>
              <a:rPr lang="ru-RU" sz="2000" dirty="0" smtClean="0">
                <a:latin typeface="Times New Roman" pitchFamily="18" charset="0"/>
              </a:rPr>
              <a:t> бар, </a:t>
            </a:r>
            <a:r>
              <a:rPr lang="ru-RU" sz="2000" dirty="0" err="1" smtClean="0">
                <a:latin typeface="Times New Roman" pitchFamily="18" charset="0"/>
              </a:rPr>
              <a:t>гепатоциттермен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жедел</a:t>
            </a:r>
            <a:r>
              <a:rPr lang="ru-RU" sz="2000" dirty="0" smtClean="0">
                <a:latin typeface="Times New Roman" pitchFamily="18" charset="0"/>
              </a:rPr>
              <a:t> фаза </a:t>
            </a:r>
            <a:r>
              <a:rPr lang="ru-RU" sz="2000" dirty="0" err="1" smtClean="0">
                <a:latin typeface="Times New Roman" pitchFamily="18" charset="0"/>
              </a:rPr>
              <a:t>ақуыздарының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бөлінуіне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ықпал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жасайды</a:t>
            </a:r>
            <a:r>
              <a:rPr lang="ru-RU" sz="2000" dirty="0" smtClean="0">
                <a:latin typeface="Times New Roman" pitchFamily="18" charset="0"/>
              </a:rPr>
              <a:t>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0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Rectangle 2"/>
          <p:cNvSpPr txBox="1">
            <a:spLocks noRot="1" noChangeArrowheads="1"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i="1" dirty="0" err="1" smtClean="0">
                <a:solidFill>
                  <a:srgbClr val="FF0000"/>
                </a:solidFill>
                <a:latin typeface="Times New Roman" pitchFamily="18" charset="0"/>
              </a:rPr>
              <a:t>Иммундық</a:t>
            </a: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  <a:latin typeface="Times New Roman" pitchFamily="18" charset="0"/>
              </a:rPr>
              <a:t>жауаптың</a:t>
            </a: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  <a:latin typeface="Times New Roman" pitchFamily="18" charset="0"/>
              </a:rPr>
              <a:t>аутокринді-паракринді</a:t>
            </a: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  <a:latin typeface="Times New Roman" pitchFamily="18" charset="0"/>
              </a:rPr>
              <a:t>реттелуі</a:t>
            </a:r>
            <a:endParaRPr lang="ru-RU" sz="3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4859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097153" name="Picture 5" descr="http://vetfac.nsau.edu.ru/new/uchebnic/microbiology/stu/immun/pict/cyt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50825" y="1628800"/>
            <a:ext cx="8569325" cy="4608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578495"/>
          </a:xfrm>
        </p:spPr>
        <p:txBody>
          <a:bodyPr>
            <a:normAutofit fontScale="90000"/>
          </a:bodyPr>
          <a:lstStyle/>
          <a:p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>Цитокиндерді бірнеше топқа бөледі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194304" name="Схема 4"/>
          <p:cNvGraphicFramePr>
            <a:graphicFrameLocks/>
          </p:cNvGraphicFramePr>
          <p:nvPr/>
        </p:nvGraphicFramePr>
        <p:xfrm>
          <a:off x="467544" y="980728"/>
          <a:ext cx="8208963" cy="550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301625"/>
            <a:ext cx="8278813" cy="62611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1034</Words>
  <Application>Microsoft Office PowerPoint</Application>
  <PresentationFormat>Экран (4:3)</PresentationFormat>
  <Paragraphs>209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Wingdings</vt:lpstr>
      <vt:lpstr>Тема Office</vt:lpstr>
      <vt:lpstr>Әл- Фараби атындағы Қазақ Ұлттық Университеті Биология және биотехнология факультеті  Биофизика және биомедицина кафедрасы</vt:lpstr>
      <vt:lpstr>ЖОСПАР</vt:lpstr>
      <vt:lpstr>КІРІСПЕ</vt:lpstr>
      <vt:lpstr>Презентация PowerPoint</vt:lpstr>
      <vt:lpstr>Презентация PowerPoint</vt:lpstr>
      <vt:lpstr>Презентация PowerPoint</vt:lpstr>
      <vt:lpstr>Презентация PowerPoint</vt:lpstr>
      <vt:lpstr>Цитокиндерді бірнеше топқа бөледі</vt:lpstr>
      <vt:lpstr>Презентация PowerPoint</vt:lpstr>
      <vt:lpstr>Интерлейкиндер </vt:lpstr>
      <vt:lpstr>Презентация PowerPoint</vt:lpstr>
      <vt:lpstr>Презентация PowerPoint</vt:lpstr>
      <vt:lpstr>Презентация PowerPoint</vt:lpstr>
      <vt:lpstr>Интерферондар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Қорытынды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Қарағанды мемлекеттік медицина университеті иммунология және аллергология кафедрасы</dc:title>
  <dc:creator>HoomEE</dc:creator>
  <cp:lastModifiedBy>Атанбаева Гулшат</cp:lastModifiedBy>
  <cp:revision>2</cp:revision>
  <dcterms:created xsi:type="dcterms:W3CDTF">2016-02-23T04:15:32Z</dcterms:created>
  <dcterms:modified xsi:type="dcterms:W3CDTF">2021-09-15T12:20:29Z</dcterms:modified>
</cp:coreProperties>
</file>